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1pPr>
    <a:lvl2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2pPr>
    <a:lvl3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3pPr>
    <a:lvl4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4pPr>
    <a:lvl5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5pPr>
    <a:lvl6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6pPr>
    <a:lvl7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7pPr>
    <a:lvl8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8pPr>
    <a:lvl9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Avenir Next Medium"/>
          <a:ea typeface="Avenir Next Medium"/>
          <a:cs typeface="Avenir Next Medium"/>
        </a:font>
        <a:schemeClr val="accent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chemeClr val="accent1">
              <a:hueOff val="178262"/>
              <a:satOff val="-8651"/>
              <a:lumOff val="-7254"/>
              <a:alpha val="29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chemeClr val="accent6">
              <a:alpha val="25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A01D73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81873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8187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CDEE0">
              <a:alpha val="18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-239254"/>
              <a:lumOff val="-1399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4EB9B">
              <a:alpha val="26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889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4EB9B">
                  <a:alpha val="26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D4EB9B">
                  <a:alpha val="26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147882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222222"/>
              </a:solidFill>
              <a:prstDash val="solid"/>
              <a:miter lim="400000"/>
            </a:ln>
          </a:top>
          <a:bottom>
            <a:ln w="254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>
              <a:alpha val="75000"/>
            </a:srgbClr>
          </a:solidFill>
        </a:fill>
      </a:tcStyle>
    </a:wholeTbl>
    <a:band2H>
      <a:tcTxStyle b="def" i="def"/>
      <a:tcStyle>
        <a:tcBdr/>
        <a:fill>
          <a:solidFill>
            <a:srgbClr val="686A6A">
              <a:alpha val="85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222222"/>
      </a:tcTxStyle>
      <a:tcStyle>
        <a:tcBdr>
          <a:left>
            <a:ln w="12700" cap="flat">
              <a:noFill/>
              <a:miter lim="400000"/>
            </a:ln>
          </a:left>
          <a:right>
            <a:ln w="63500" cap="flat">
              <a:solidFill>
                <a:srgbClr val="222222"/>
              </a:solidFill>
              <a:prstDash val="solid"/>
              <a:miter lim="400000"/>
            </a:ln>
          </a:right>
          <a:top>
            <a:ln w="25400" cap="flat">
              <a:solidFill>
                <a:srgbClr val="222222"/>
              </a:solidFill>
              <a:prstDash val="solid"/>
              <a:miter lim="400000"/>
            </a:ln>
          </a:top>
          <a:bottom>
            <a:ln w="254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86A6A">
              <a:alpha val="85000"/>
            </a:srgbClr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3D3D3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22222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3D3D3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25400" cap="flat">
              <a:solidFill>
                <a:srgbClr val="5F6568"/>
              </a:solidFill>
              <a:prstDash val="solid"/>
              <a:miter lim="400000"/>
            </a:ln>
          </a:left>
          <a:right>
            <a:ln w="25400" cap="flat">
              <a:solidFill>
                <a:srgbClr val="5F6568"/>
              </a:solidFill>
              <a:prstDash val="solid"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CDEE0">
              <a:alpha val="18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63500" cap="flat">
              <a:solidFill>
                <a:srgbClr val="5F6568"/>
              </a:solidFill>
              <a:prstDash val="solid"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25400" cap="flat">
              <a:solidFill>
                <a:srgbClr val="5F6568"/>
              </a:solidFill>
              <a:prstDash val="solid"/>
              <a:miter lim="400000"/>
            </a:ln>
          </a:left>
          <a:right>
            <a:ln w="25400" cap="flat">
              <a:solidFill>
                <a:srgbClr val="5F6568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4" name="Shape 164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0" showMasterPhAnim="1">
  <p:cSld name="Title &amp; Subtitle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Line"/>
          <p:cNvSpPr/>
          <p:nvPr/>
        </p:nvSpPr>
        <p:spPr>
          <a:xfrm flipV="1">
            <a:off x="406400" y="6140894"/>
            <a:ext cx="12192000" cy="263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3" name="Title Text"/>
          <p:cNvSpPr txBox="1"/>
          <p:nvPr>
            <p:ph type="title"/>
          </p:nvPr>
        </p:nvSpPr>
        <p:spPr>
          <a:xfrm>
            <a:off x="406400" y="6426200"/>
            <a:ext cx="121920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pPr/>
            <a:r>
              <a:t>Title Text</a:t>
            </a:r>
          </a:p>
        </p:txBody>
      </p:sp>
      <p:sp>
        <p:nvSpPr>
          <p:cNvPr id="14" name="Body Level One…"/>
          <p:cNvSpPr txBox="1"/>
          <p:nvPr>
            <p:ph type="body" sz="quarter" idx="1"/>
          </p:nvPr>
        </p:nvSpPr>
        <p:spPr>
          <a:xfrm>
            <a:off x="406400" y="4267200"/>
            <a:ext cx="121920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" name="Slide Number"/>
          <p:cNvSpPr txBox="1"/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ext"/>
          <p:cNvSpPr txBox="1"/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Text</a:t>
            </a:r>
          </a:p>
        </p:txBody>
      </p:sp>
      <p:sp>
        <p:nvSpPr>
          <p:cNvPr id="103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</a:lvl1pPr>
            <a:lvl2pPr>
              <a:buClr>
                <a:schemeClr val="accent1"/>
              </a:buClr>
              <a:buChar char="▸"/>
            </a:lvl2pPr>
            <a:lvl3pPr>
              <a:buClr>
                <a:schemeClr val="accent1"/>
              </a:buClr>
              <a:buChar char="▸"/>
            </a:lvl3pPr>
            <a:lvl4pPr>
              <a:buClr>
                <a:schemeClr val="accent1"/>
              </a:buClr>
              <a:buChar char="▸"/>
            </a:lvl4pPr>
            <a:lvl5pPr>
              <a:buClr>
                <a:schemeClr val="accent1"/>
              </a:buClr>
              <a:buChar char="▸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hoto - 3 Up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Image"/>
          <p:cNvSpPr/>
          <p:nvPr>
            <p:ph type="pic" sz="half" idx="13"/>
          </p:nvPr>
        </p:nvSpPr>
        <p:spPr>
          <a:xfrm>
            <a:off x="5463161" y="-90805"/>
            <a:ext cx="8585201" cy="504380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2" name="Image"/>
          <p:cNvSpPr/>
          <p:nvPr>
            <p:ph type="pic" sz="half" idx="14"/>
          </p:nvPr>
        </p:nvSpPr>
        <p:spPr>
          <a:xfrm>
            <a:off x="5918717" y="4660900"/>
            <a:ext cx="7669766" cy="5219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3" name="Image"/>
          <p:cNvSpPr/>
          <p:nvPr>
            <p:ph type="pic" idx="15"/>
          </p:nvPr>
        </p:nvSpPr>
        <p:spPr>
          <a:xfrm>
            <a:off x="-1016000" y="-12700"/>
            <a:ext cx="8860898" cy="9779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Callout"/>
          <p:cNvSpPr/>
          <p:nvPr/>
        </p:nvSpPr>
        <p:spPr>
          <a:xfrm>
            <a:off x="469900" y="2362200"/>
            <a:ext cx="12065000" cy="52292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24" y="0"/>
                </a:moveTo>
                <a:cubicBezTo>
                  <a:pt x="100" y="0"/>
                  <a:pt x="0" y="232"/>
                  <a:pt x="0" y="516"/>
                </a:cubicBezTo>
                <a:lnTo>
                  <a:pt x="0" y="18789"/>
                </a:lnTo>
                <a:cubicBezTo>
                  <a:pt x="0" y="19073"/>
                  <a:pt x="100" y="19305"/>
                  <a:pt x="224" y="19305"/>
                </a:cubicBezTo>
                <a:lnTo>
                  <a:pt x="17228" y="19305"/>
                </a:lnTo>
                <a:lnTo>
                  <a:pt x="17850" y="21600"/>
                </a:lnTo>
                <a:lnTo>
                  <a:pt x="18471" y="19305"/>
                </a:lnTo>
                <a:lnTo>
                  <a:pt x="21376" y="19305"/>
                </a:lnTo>
                <a:cubicBezTo>
                  <a:pt x="21500" y="19305"/>
                  <a:pt x="21600" y="19073"/>
                  <a:pt x="21600" y="18789"/>
                </a:cubicBezTo>
                <a:lnTo>
                  <a:pt x="21600" y="516"/>
                </a:lnTo>
                <a:cubicBezTo>
                  <a:pt x="21600" y="232"/>
                  <a:pt x="21500" y="0"/>
                  <a:pt x="21376" y="0"/>
                </a:cubicBezTo>
                <a:lnTo>
                  <a:pt x="224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122" name="Type a quote here."/>
          <p:cNvSpPr txBox="1"/>
          <p:nvPr>
            <p:ph type="body" sz="quarter" idx="13"/>
          </p:nvPr>
        </p:nvSpPr>
        <p:spPr>
          <a:xfrm>
            <a:off x="889000" y="2908300"/>
            <a:ext cx="11226800" cy="129794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z="94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Type a quote here.</a:t>
            </a:r>
          </a:p>
        </p:txBody>
      </p:sp>
      <p:sp>
        <p:nvSpPr>
          <p:cNvPr id="123" name="Johnny Appleseed"/>
          <p:cNvSpPr txBox="1"/>
          <p:nvPr>
            <p:ph type="body" sz="quarter" idx="14"/>
          </p:nvPr>
        </p:nvSpPr>
        <p:spPr>
          <a:xfrm>
            <a:off x="406400" y="7789333"/>
            <a:ext cx="12192000" cy="863604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6000"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Johnny Appleseed</a:t>
            </a:r>
          </a:p>
        </p:txBody>
      </p:sp>
      <p:sp>
        <p:nvSpPr>
          <p:cNvPr id="124" name="Text"/>
          <p:cNvSpPr txBox="1"/>
          <p:nvPr>
            <p:ph type="body" sz="quarter" idx="15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Text</a:t>
            </a:r>
          </a:p>
        </p:txBody>
      </p:sp>
      <p:sp>
        <p:nvSpPr>
          <p:cNvPr id="1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Quote Alt"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Type a quote here."/>
          <p:cNvSpPr txBox="1"/>
          <p:nvPr>
            <p:ph type="body" sz="quarter" idx="13"/>
          </p:nvPr>
        </p:nvSpPr>
        <p:spPr>
          <a:xfrm>
            <a:off x="5892800" y="2641600"/>
            <a:ext cx="6705600" cy="25019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z="94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Type a quote here.</a:t>
            </a:r>
          </a:p>
        </p:txBody>
      </p:sp>
      <p:sp>
        <p:nvSpPr>
          <p:cNvPr id="133" name="Image"/>
          <p:cNvSpPr/>
          <p:nvPr>
            <p:ph type="pic" idx="14"/>
          </p:nvPr>
        </p:nvSpPr>
        <p:spPr>
          <a:xfrm>
            <a:off x="-1016000" y="-12700"/>
            <a:ext cx="8860898" cy="9779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4" name="Johnny Appleseed"/>
          <p:cNvSpPr txBox="1"/>
          <p:nvPr>
            <p:ph type="body" sz="quarter" idx="15"/>
          </p:nvPr>
        </p:nvSpPr>
        <p:spPr>
          <a:xfrm>
            <a:off x="5892800" y="7789333"/>
            <a:ext cx="6705600" cy="863604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defTabSz="457200">
              <a:spcBef>
                <a:spcPts val="0"/>
              </a:spcBef>
              <a:buClrTx/>
              <a:buSzTx/>
              <a:buFontTx/>
              <a:buNone/>
              <a:defRPr sz="6000">
                <a:solidFill>
                  <a:srgbClr val="232323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Johnny Appleseed</a:t>
            </a:r>
          </a:p>
        </p:txBody>
      </p:sp>
      <p:sp>
        <p:nvSpPr>
          <p:cNvPr id="1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hoto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Image"/>
          <p:cNvSpPr/>
          <p:nvPr>
            <p:ph type="pic" idx="13"/>
          </p:nvPr>
        </p:nvSpPr>
        <p:spPr>
          <a:xfrm>
            <a:off x="-914400" y="-12700"/>
            <a:ext cx="14814645" cy="9779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lank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lank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hoto - Horizontal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Image"/>
          <p:cNvSpPr/>
          <p:nvPr>
            <p:ph type="pic" idx="13"/>
          </p:nvPr>
        </p:nvSpPr>
        <p:spPr>
          <a:xfrm>
            <a:off x="-914400" y="-12700"/>
            <a:ext cx="14814645" cy="9779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3" name="Line"/>
          <p:cNvSpPr/>
          <p:nvPr>
            <p:ph type="body" sz="quarter" idx="14"/>
          </p:nvPr>
        </p:nvSpPr>
        <p:spPr>
          <a:xfrm flipV="1">
            <a:off x="406400" y="6140894"/>
            <a:ext cx="12192000" cy="263"/>
          </a:xfrm>
          <a:prstGeom prst="line">
            <a:avLst/>
          </a:prstGeom>
          <a:ln w="38100">
            <a:solidFill>
              <a:srgbClr val="A6AAA9"/>
            </a:solidFill>
          </a:ln>
        </p:spPr>
        <p:txBody>
          <a:bodyPr anchor="ctr">
            <a:noAutofit/>
          </a:bodyPr>
          <a:lstStyle/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4" name="Title Text"/>
          <p:cNvSpPr txBox="1"/>
          <p:nvPr>
            <p:ph type="title"/>
          </p:nvPr>
        </p:nvSpPr>
        <p:spPr>
          <a:xfrm>
            <a:off x="406400" y="6426200"/>
            <a:ext cx="121920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pPr/>
            <a:r>
              <a:t>Title Text</a:t>
            </a:r>
          </a:p>
        </p:txBody>
      </p:sp>
      <p:sp>
        <p:nvSpPr>
          <p:cNvPr id="25" name="Body Level One…"/>
          <p:cNvSpPr txBox="1"/>
          <p:nvPr>
            <p:ph type="body" sz="quarter" idx="1"/>
          </p:nvPr>
        </p:nvSpPr>
        <p:spPr>
          <a:xfrm>
            <a:off x="406400" y="4267200"/>
            <a:ext cx="121920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6" name="Slide Number"/>
          <p:cNvSpPr txBox="1"/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&amp; Subtitle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Line"/>
          <p:cNvSpPr/>
          <p:nvPr/>
        </p:nvSpPr>
        <p:spPr>
          <a:xfrm flipV="1">
            <a:off x="406400" y="6140894"/>
            <a:ext cx="12192000" cy="263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4" name="Title Text"/>
          <p:cNvSpPr txBox="1"/>
          <p:nvPr>
            <p:ph type="title"/>
          </p:nvPr>
        </p:nvSpPr>
        <p:spPr>
          <a:xfrm>
            <a:off x="406400" y="6426200"/>
            <a:ext cx="121920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pPr/>
            <a:r>
              <a:t>Title Text</a:t>
            </a:r>
          </a:p>
        </p:txBody>
      </p:sp>
      <p:sp>
        <p:nvSpPr>
          <p:cNvPr id="35" name="Body Level One…"/>
          <p:cNvSpPr txBox="1"/>
          <p:nvPr>
            <p:ph type="body" sz="quarter" idx="1"/>
          </p:nvPr>
        </p:nvSpPr>
        <p:spPr>
          <a:xfrm>
            <a:off x="406400" y="4267200"/>
            <a:ext cx="121920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6" name="Slide Number"/>
          <p:cNvSpPr txBox="1"/>
          <p:nvPr>
            <p:ph type="sldNum" sz="quarter" idx="2"/>
          </p:nvPr>
        </p:nvSpPr>
        <p:spPr>
          <a:xfrm>
            <a:off x="12161859" y="419100"/>
            <a:ext cx="406898" cy="457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- Center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itle Text"/>
          <p:cNvSpPr txBox="1"/>
          <p:nvPr>
            <p:ph type="title"/>
          </p:nvPr>
        </p:nvSpPr>
        <p:spPr>
          <a:xfrm>
            <a:off x="406400" y="4038600"/>
            <a:ext cx="12192000" cy="45212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pPr/>
            <a:r>
              <a:t>Title Text</a:t>
            </a:r>
          </a:p>
        </p:txBody>
      </p:sp>
      <p:sp>
        <p:nvSpPr>
          <p:cNvPr id="44" name="Slide Number"/>
          <p:cNvSpPr txBox="1"/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hoto - Vertical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Line"/>
          <p:cNvSpPr/>
          <p:nvPr/>
        </p:nvSpPr>
        <p:spPr>
          <a:xfrm flipV="1">
            <a:off x="5892800" y="6141012"/>
            <a:ext cx="6705600" cy="145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52" name="Image"/>
          <p:cNvSpPr/>
          <p:nvPr>
            <p:ph type="pic" idx="13"/>
          </p:nvPr>
        </p:nvSpPr>
        <p:spPr>
          <a:xfrm>
            <a:off x="-1016000" y="-12700"/>
            <a:ext cx="8860898" cy="9779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53" name="Title Text"/>
          <p:cNvSpPr txBox="1"/>
          <p:nvPr>
            <p:ph type="title"/>
          </p:nvPr>
        </p:nvSpPr>
        <p:spPr>
          <a:xfrm>
            <a:off x="5892800" y="6426200"/>
            <a:ext cx="67056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pPr/>
            <a:r>
              <a:t>Title Text</a:t>
            </a:r>
          </a:p>
        </p:txBody>
      </p:sp>
      <p:sp>
        <p:nvSpPr>
          <p:cNvPr id="54" name="Body Level One…"/>
          <p:cNvSpPr txBox="1"/>
          <p:nvPr>
            <p:ph type="body" sz="quarter" idx="1"/>
          </p:nvPr>
        </p:nvSpPr>
        <p:spPr>
          <a:xfrm>
            <a:off x="5892800" y="4267200"/>
            <a:ext cx="67056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5" name="Slide Number"/>
          <p:cNvSpPr txBox="1"/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"/>
          <p:cNvSpPr txBox="1"/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Text</a:t>
            </a:r>
          </a:p>
        </p:txBody>
      </p:sp>
      <p:sp>
        <p:nvSpPr>
          <p:cNvPr id="63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"/>
          <p:cNvSpPr txBox="1"/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Text</a:t>
            </a:r>
          </a:p>
        </p:txBody>
      </p:sp>
      <p:sp>
        <p:nvSpPr>
          <p:cNvPr id="72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73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</a:lvl1pPr>
            <a:lvl2pPr>
              <a:buClr>
                <a:schemeClr val="accent1"/>
              </a:buClr>
              <a:buChar char="▸"/>
            </a:lvl2pPr>
            <a:lvl3pPr>
              <a:buClr>
                <a:schemeClr val="accent1"/>
              </a:buClr>
              <a:buChar char="▸"/>
            </a:lvl3pPr>
            <a:lvl4pPr>
              <a:buClr>
                <a:schemeClr val="accent1"/>
              </a:buClr>
              <a:buChar char="▸"/>
            </a:lvl4pPr>
            <a:lvl5pPr>
              <a:buClr>
                <a:schemeClr val="accent1"/>
              </a:buClr>
              <a:buChar char="▸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Text"/>
          <p:cNvSpPr txBox="1"/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Text</a:t>
            </a:r>
          </a:p>
        </p:txBody>
      </p:sp>
      <p:sp>
        <p:nvSpPr>
          <p:cNvPr id="82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83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</a:lvl1pPr>
            <a:lvl2pPr>
              <a:buClr>
                <a:schemeClr val="accent1"/>
              </a:buClr>
              <a:buChar char="▸"/>
            </a:lvl2pPr>
            <a:lvl3pPr>
              <a:buClr>
                <a:schemeClr val="accent1"/>
              </a:buClr>
              <a:buChar char="▸"/>
            </a:lvl3pPr>
            <a:lvl4pPr>
              <a:buClr>
                <a:schemeClr val="accent1"/>
              </a:buClr>
              <a:buChar char="▸"/>
            </a:lvl4pPr>
            <a:lvl5pPr>
              <a:buClr>
                <a:schemeClr val="accent1"/>
              </a:buClr>
              <a:buChar char="▸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ext"/>
          <p:cNvSpPr txBox="1"/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Text</a:t>
            </a:r>
          </a:p>
        </p:txBody>
      </p:sp>
      <p:sp>
        <p:nvSpPr>
          <p:cNvPr id="92" name="Image"/>
          <p:cNvSpPr/>
          <p:nvPr>
            <p:ph type="pic" idx="14"/>
          </p:nvPr>
        </p:nvSpPr>
        <p:spPr>
          <a:xfrm>
            <a:off x="6665377" y="1219200"/>
            <a:ext cx="7445457" cy="82169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93" name="Title Text"/>
          <p:cNvSpPr txBox="1"/>
          <p:nvPr>
            <p:ph type="title"/>
          </p:nvPr>
        </p:nvSpPr>
        <p:spPr>
          <a:xfrm>
            <a:off x="406400" y="1536700"/>
            <a:ext cx="6299200" cy="7239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94" name="Body Level One…"/>
          <p:cNvSpPr txBox="1"/>
          <p:nvPr>
            <p:ph type="body" sz="half" idx="1"/>
          </p:nvPr>
        </p:nvSpPr>
        <p:spPr>
          <a:xfrm>
            <a:off x="406400" y="2743200"/>
            <a:ext cx="6299200" cy="6108700"/>
          </a:xfrm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  <a:defRPr sz="2800"/>
            </a:lvl1pPr>
            <a:lvl2pPr>
              <a:buClr>
                <a:schemeClr val="accent1"/>
              </a:buClr>
              <a:buChar char="▸"/>
              <a:defRPr sz="2800"/>
            </a:lvl2pPr>
            <a:lvl3pPr>
              <a:buClr>
                <a:schemeClr val="accent1"/>
              </a:buClr>
              <a:buChar char="▸"/>
              <a:defRPr sz="2800"/>
            </a:lvl3pPr>
            <a:lvl4pPr>
              <a:buClr>
                <a:schemeClr val="accent1"/>
              </a:buClr>
              <a:buChar char="▸"/>
              <a:defRPr sz="2800"/>
            </a:lvl4pPr>
            <a:lvl5pPr>
              <a:buClr>
                <a:schemeClr val="accent1"/>
              </a:buClr>
              <a:buChar char="▸"/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"/>
          <p:cNvSpPr/>
          <p:nvPr/>
        </p:nvSpPr>
        <p:spPr>
          <a:xfrm flipV="1">
            <a:off x="406400" y="993160"/>
            <a:ext cx="12192000" cy="263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" name="Title Text"/>
          <p:cNvSpPr txBox="1"/>
          <p:nvPr>
            <p:ph type="title"/>
          </p:nvPr>
        </p:nvSpPr>
        <p:spPr>
          <a:xfrm>
            <a:off x="406400" y="1536700"/>
            <a:ext cx="12192000" cy="723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4" name="Body Level One…"/>
          <p:cNvSpPr txBox="1"/>
          <p:nvPr>
            <p:ph type="body" idx="1"/>
          </p:nvPr>
        </p:nvSpPr>
        <p:spPr>
          <a:xfrm>
            <a:off x="406400" y="2743200"/>
            <a:ext cx="12192000" cy="6108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 txBox="1"/>
          <p:nvPr>
            <p:ph type="sldNum" sz="quarter" idx="2"/>
          </p:nvPr>
        </p:nvSpPr>
        <p:spPr>
          <a:xfrm>
            <a:off x="12186622" y="431800"/>
            <a:ext cx="406897" cy="457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r">
              <a:lnSpc>
                <a:spcPct val="80000"/>
              </a:lnSpc>
              <a:spcBef>
                <a:spcPts val="0"/>
              </a:spcBef>
              <a:defRPr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p:transition xmlns:p14="http://schemas.microsoft.com/office/powerpoint/2010/main" spd="med" advClick="1"/>
  <p:txStyles>
    <p:titleStyle>
      <a:lvl1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1pPr>
      <a:lvl2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2pPr>
      <a:lvl3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3pPr>
      <a:lvl4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4pPr>
      <a:lvl5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5pPr>
      <a:lvl6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6pPr>
      <a:lvl7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7pPr>
      <a:lvl8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8pPr>
      <a:lvl9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1pPr>
      <a:lvl2pPr marL="889000" marR="0" indent="-444500" algn="l" defTabSz="584200" rtl="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2pPr>
      <a:lvl3pPr marL="1333500" marR="0" indent="-444500" algn="l" defTabSz="584200" rtl="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3pPr>
      <a:lvl4pPr marL="1778000" marR="0" indent="-444500" algn="l" defTabSz="584200" rtl="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4pPr>
      <a:lvl5pPr marL="2222500" marR="0" indent="-444500" algn="l" defTabSz="584200" rtl="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5pPr>
      <a:lvl6pPr marL="2667000" marR="0" indent="-444500" algn="l" defTabSz="584200" rtl="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6pPr>
      <a:lvl7pPr marL="3111500" marR="0" indent="-444500" algn="l" defTabSz="584200" rtl="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7pPr>
      <a:lvl8pPr marL="3556000" marR="0" indent="-444500" algn="l" defTabSz="584200" rtl="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8pPr>
      <a:lvl9pPr marL="4000500" marR="0" indent="-444500" algn="l" defTabSz="584200" rtl="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9pPr>
    </p:bodyStyle>
    <p:otherStyle>
      <a:lvl1pPr marL="0" marR="0" indent="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1pPr>
      <a:lvl2pPr marL="0" marR="0" indent="2286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2pPr>
      <a:lvl3pPr marL="0" marR="0" indent="4572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3pPr>
      <a:lvl4pPr marL="0" marR="0" indent="6858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4pPr>
      <a:lvl5pPr marL="0" marR="0" indent="9144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5pPr>
      <a:lvl6pPr marL="0" marR="0" indent="11430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6pPr>
      <a:lvl7pPr marL="0" marR="0" indent="13716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7pPr>
      <a:lvl8pPr marL="0" marR="0" indent="16002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8pPr>
      <a:lvl9pPr marL="0" marR="0" indent="18288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.png"/><Relationship Id="rId3" Type="http://schemas.openxmlformats.org/officeDocument/2006/relationships/image" Target="../media/image11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.png"/><Relationship Id="rId3" Type="http://schemas.openxmlformats.org/officeDocument/2006/relationships/image" Target="../media/image12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.png"/><Relationship Id="rId3" Type="http://schemas.openxmlformats.org/officeDocument/2006/relationships/image" Target="../media/image13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.png"/><Relationship Id="rId3" Type="http://schemas.openxmlformats.org/officeDocument/2006/relationships/image" Target="../media/image14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.png"/><Relationship Id="rId3" Type="http://schemas.openxmlformats.org/officeDocument/2006/relationships/image" Target="../media/image15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6.png"/><Relationship Id="rId3" Type="http://schemas.openxmlformats.org/officeDocument/2006/relationships/image" Target="../media/image6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6.png"/><Relationship Id="rId3" Type="http://schemas.openxmlformats.org/officeDocument/2006/relationships/image" Target="../media/image17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6.png"/><Relationship Id="rId3" Type="http://schemas.openxmlformats.org/officeDocument/2006/relationships/image" Target="../media/image12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6.png"/><Relationship Id="rId3" Type="http://schemas.openxmlformats.org/officeDocument/2006/relationships/image" Target="../media/image18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9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0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7" Type="http://schemas.openxmlformats.org/officeDocument/2006/relationships/image" Target="../media/image26.png"/><Relationship Id="rId8" Type="http://schemas.openxmlformats.org/officeDocument/2006/relationships/image" Target="../media/image20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my-project-1571785426296.web.app/#/home/postpage" TargetMode="External"/><Relationship Id="rId3" Type="http://schemas.openxmlformats.org/officeDocument/2006/relationships/image" Target="../media/image27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7.png"/><Relationship Id="rId3" Type="http://schemas.openxmlformats.org/officeDocument/2006/relationships/image" Target="../media/image3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7.png"/><Relationship Id="rId3" Type="http://schemas.openxmlformats.org/officeDocument/2006/relationships/image" Target="../media/image3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.png"/><Relationship Id="rId3" Type="http://schemas.openxmlformats.org/officeDocument/2006/relationships/image" Target="../media/image8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.png"/><Relationship Id="rId3" Type="http://schemas.openxmlformats.org/officeDocument/2006/relationships/image" Target="../media/image8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.png"/><Relationship Id="rId3" Type="http://schemas.openxmlformats.org/officeDocument/2006/relationships/image" Target="../media/image9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.png"/><Relationship Id="rId3" Type="http://schemas.openxmlformats.org/officeDocument/2006/relationships/image" Target="../media/image10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CIrko: a location based SNS Web App"/>
          <p:cNvSpPr txBox="1"/>
          <p:nvPr>
            <p:ph type="ctrTitle"/>
          </p:nvPr>
        </p:nvSpPr>
        <p:spPr>
          <a:xfrm>
            <a:off x="406400" y="4419600"/>
            <a:ext cx="12192000" cy="2705100"/>
          </a:xfrm>
          <a:prstGeom prst="rect">
            <a:avLst/>
          </a:prstGeom>
        </p:spPr>
        <p:txBody>
          <a:bodyPr/>
          <a:lstStyle/>
          <a:p>
            <a:pPr defTabSz="514095">
              <a:defRPr sz="14960"/>
            </a:pPr>
            <a:r>
              <a:t>CIrko: </a:t>
            </a:r>
            <a:r>
              <a:rPr sz="5984"/>
              <a:t>a location based SNS Web App</a:t>
            </a:r>
          </a:p>
        </p:txBody>
      </p:sp>
      <p:sp>
        <p:nvSpPr>
          <p:cNvPr id="167" name="Jiada Ye &amp; DEngke Tang"/>
          <p:cNvSpPr txBox="1"/>
          <p:nvPr>
            <p:ph type="subTitle" sz="quarter" idx="1"/>
          </p:nvPr>
        </p:nvSpPr>
        <p:spPr>
          <a:xfrm>
            <a:off x="406400" y="6223000"/>
            <a:ext cx="12192000" cy="1803400"/>
          </a:xfrm>
          <a:prstGeom prst="rect">
            <a:avLst/>
          </a:prstGeom>
        </p:spPr>
        <p:txBody>
          <a:bodyPr/>
          <a:lstStyle/>
          <a:p>
            <a:pPr/>
            <a:r>
              <a:t>Jiada Ye &amp; DEngke Tang</a:t>
            </a:r>
          </a:p>
        </p:txBody>
      </p:sp>
      <p:pic>
        <p:nvPicPr>
          <p:cNvPr id="168" name="cirko2.png" descr="cirko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383721" y="1284738"/>
            <a:ext cx="2849644" cy="284964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Your location will show above the post"/>
          <p:cNvSpPr txBox="1"/>
          <p:nvPr>
            <p:ph type="body" idx="15"/>
          </p:nvPr>
        </p:nvSpPr>
        <p:spPr>
          <a:xfrm>
            <a:off x="6243277" y="3607191"/>
            <a:ext cx="6705601" cy="177800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Your location will show above the post</a:t>
            </a:r>
          </a:p>
        </p:txBody>
      </p:sp>
      <p:sp>
        <p:nvSpPr>
          <p:cNvPr id="234" name="Rectangle"/>
          <p:cNvSpPr/>
          <p:nvPr/>
        </p:nvSpPr>
        <p:spPr>
          <a:xfrm>
            <a:off x="-120764" y="-10372"/>
            <a:ext cx="5901907" cy="9774344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235" name="Create a Post"/>
          <p:cNvSpPr txBox="1"/>
          <p:nvPr/>
        </p:nvSpPr>
        <p:spPr>
          <a:xfrm>
            <a:off x="6103658" y="589000"/>
            <a:ext cx="4572001" cy="96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444500" indent="-444500">
              <a:spcBef>
                <a:spcPts val="2800"/>
              </a:spcBef>
              <a:buClr>
                <a:schemeClr val="accent1"/>
              </a:buClr>
              <a:buSzPct val="104999"/>
              <a:buFont typeface="Avenir Next"/>
              <a:buChar char="▸"/>
              <a:defRPr b="1" sz="5000">
                <a:solidFill>
                  <a:srgbClr val="222222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/>
            <a:r>
              <a:t>Create a Post</a:t>
            </a:r>
          </a:p>
        </p:txBody>
      </p:sp>
      <p:pic>
        <p:nvPicPr>
          <p:cNvPr id="236" name="post.png" descr="pos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079454" y="7873524"/>
            <a:ext cx="1826363" cy="1826363"/>
          </a:xfrm>
          <a:prstGeom prst="rect">
            <a:avLst/>
          </a:prstGeom>
          <a:ln w="12700">
            <a:miter lim="400000"/>
          </a:ln>
        </p:spPr>
      </p:pic>
      <p:pic>
        <p:nvPicPr>
          <p:cNvPr id="237" name="2019-12-02 120140.png" descr="2019-12-02 120140.png"/>
          <p:cNvPicPr>
            <a:picLocks noChangeAspect="1"/>
          </p:cNvPicPr>
          <p:nvPr/>
        </p:nvPicPr>
        <p:blipFill>
          <a:blip r:embed="rId3">
            <a:extLst/>
          </a:blip>
          <a:srcRect l="0" t="7738" r="0" b="0"/>
          <a:stretch>
            <a:fillRect/>
          </a:stretch>
        </p:blipFill>
        <p:spPr>
          <a:xfrm>
            <a:off x="546100" y="381000"/>
            <a:ext cx="4504434" cy="8998809"/>
          </a:xfrm>
          <a:prstGeom prst="rect">
            <a:avLst/>
          </a:prstGeom>
          <a:ln w="12700">
            <a:miter lim="400000"/>
          </a:ln>
        </p:spPr>
      </p:pic>
      <p:sp>
        <p:nvSpPr>
          <p:cNvPr id="238" name="Rounded Rectangle"/>
          <p:cNvSpPr/>
          <p:nvPr/>
        </p:nvSpPr>
        <p:spPr>
          <a:xfrm>
            <a:off x="885168" y="1557451"/>
            <a:ext cx="4181995" cy="644684"/>
          </a:xfrm>
          <a:prstGeom prst="roundRect">
            <a:avLst>
              <a:gd name="adj" fmla="val 29549"/>
            </a:avLst>
          </a:prstGeom>
          <a:ln w="38100">
            <a:solidFill>
              <a:schemeClr val="accent1">
                <a:hueOff val="104794"/>
                <a:lumOff val="-8431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16" presetID="23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75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38" grpId="2"/>
      <p:bldP build="whole" bldLvl="1" animBg="1" rev="0" advAuto="0" spid="236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Your can view own post in My Post Page"/>
          <p:cNvSpPr txBox="1"/>
          <p:nvPr>
            <p:ph type="body" idx="15"/>
          </p:nvPr>
        </p:nvSpPr>
        <p:spPr>
          <a:xfrm>
            <a:off x="6243277" y="3607191"/>
            <a:ext cx="6705601" cy="177800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Your can view own post in My Post Page</a:t>
            </a:r>
          </a:p>
        </p:txBody>
      </p:sp>
      <p:sp>
        <p:nvSpPr>
          <p:cNvPr id="241" name="Rectangle"/>
          <p:cNvSpPr/>
          <p:nvPr/>
        </p:nvSpPr>
        <p:spPr>
          <a:xfrm>
            <a:off x="-120764" y="-10372"/>
            <a:ext cx="5901907" cy="9774344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242" name="Create a Post"/>
          <p:cNvSpPr txBox="1"/>
          <p:nvPr/>
        </p:nvSpPr>
        <p:spPr>
          <a:xfrm>
            <a:off x="6103658" y="589000"/>
            <a:ext cx="4572001" cy="96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444500" indent="-444500">
              <a:spcBef>
                <a:spcPts val="2800"/>
              </a:spcBef>
              <a:buClr>
                <a:schemeClr val="accent1"/>
              </a:buClr>
              <a:buSzPct val="104999"/>
              <a:buFont typeface="Avenir Next"/>
              <a:buChar char="▸"/>
              <a:defRPr b="1" sz="5000">
                <a:solidFill>
                  <a:srgbClr val="222222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/>
            <a:r>
              <a:t>Create a Post</a:t>
            </a:r>
          </a:p>
        </p:txBody>
      </p:sp>
      <p:pic>
        <p:nvPicPr>
          <p:cNvPr id="243" name="post.png" descr="pos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079454" y="7873524"/>
            <a:ext cx="1826363" cy="1826363"/>
          </a:xfrm>
          <a:prstGeom prst="rect">
            <a:avLst/>
          </a:prstGeom>
          <a:ln w="12700">
            <a:miter lim="400000"/>
          </a:ln>
        </p:spPr>
      </p:pic>
      <p:pic>
        <p:nvPicPr>
          <p:cNvPr id="244" name="2019-12-02 120031.png" descr="2019-12-02 120031.png"/>
          <p:cNvPicPr>
            <a:picLocks noChangeAspect="1"/>
          </p:cNvPicPr>
          <p:nvPr/>
        </p:nvPicPr>
        <p:blipFill>
          <a:blip r:embed="rId3">
            <a:extLst/>
          </a:blip>
          <a:srcRect l="0" t="7850" r="0" b="0"/>
          <a:stretch>
            <a:fillRect/>
          </a:stretch>
        </p:blipFill>
        <p:spPr>
          <a:xfrm>
            <a:off x="660448" y="346650"/>
            <a:ext cx="4504435" cy="8987850"/>
          </a:xfrm>
          <a:prstGeom prst="rect">
            <a:avLst/>
          </a:prstGeom>
          <a:ln w="12700">
            <a:miter lim="400000"/>
          </a:ln>
        </p:spPr>
      </p:pic>
      <p:sp>
        <p:nvSpPr>
          <p:cNvPr id="245" name="Rounded Rectangle"/>
          <p:cNvSpPr/>
          <p:nvPr/>
        </p:nvSpPr>
        <p:spPr>
          <a:xfrm>
            <a:off x="885217" y="3218195"/>
            <a:ext cx="4181995" cy="644684"/>
          </a:xfrm>
          <a:prstGeom prst="roundRect">
            <a:avLst>
              <a:gd name="adj" fmla="val 29549"/>
            </a:avLst>
          </a:prstGeom>
          <a:ln w="38100">
            <a:solidFill>
              <a:schemeClr val="accent1">
                <a:hueOff val="104794"/>
                <a:lumOff val="-8431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16" presetID="23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750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45" grpId="2"/>
      <p:bldP build="whole" bldLvl="1" animBg="1" rev="0" advAuto="0" spid="243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Your can view own post in My Post Page"/>
          <p:cNvSpPr txBox="1"/>
          <p:nvPr>
            <p:ph type="body" idx="15"/>
          </p:nvPr>
        </p:nvSpPr>
        <p:spPr>
          <a:xfrm>
            <a:off x="6243277" y="3607191"/>
            <a:ext cx="6705601" cy="177800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Your can view own post in My Post Page</a:t>
            </a:r>
          </a:p>
        </p:txBody>
      </p:sp>
      <p:sp>
        <p:nvSpPr>
          <p:cNvPr id="248" name="Rectangle"/>
          <p:cNvSpPr/>
          <p:nvPr/>
        </p:nvSpPr>
        <p:spPr>
          <a:xfrm>
            <a:off x="-120764" y="-10372"/>
            <a:ext cx="5901907" cy="9774344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249" name="Create a Post"/>
          <p:cNvSpPr txBox="1"/>
          <p:nvPr/>
        </p:nvSpPr>
        <p:spPr>
          <a:xfrm>
            <a:off x="6103658" y="589000"/>
            <a:ext cx="4572001" cy="96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444500" indent="-444500">
              <a:spcBef>
                <a:spcPts val="2800"/>
              </a:spcBef>
              <a:buClr>
                <a:schemeClr val="accent1"/>
              </a:buClr>
              <a:buSzPct val="104999"/>
              <a:buFont typeface="Avenir Next"/>
              <a:buChar char="▸"/>
              <a:defRPr b="1" sz="5000">
                <a:solidFill>
                  <a:srgbClr val="222222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/>
            <a:r>
              <a:t>Create a Post</a:t>
            </a:r>
          </a:p>
        </p:txBody>
      </p:sp>
      <p:pic>
        <p:nvPicPr>
          <p:cNvPr id="250" name="post.png" descr="pos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079454" y="7873524"/>
            <a:ext cx="1826363" cy="1826363"/>
          </a:xfrm>
          <a:prstGeom prst="rect">
            <a:avLst/>
          </a:prstGeom>
          <a:ln w="12700">
            <a:miter lim="400000"/>
          </a:ln>
        </p:spPr>
      </p:pic>
      <p:sp>
        <p:nvSpPr>
          <p:cNvPr id="251" name="Rounded Rectangle"/>
          <p:cNvSpPr/>
          <p:nvPr/>
        </p:nvSpPr>
        <p:spPr>
          <a:xfrm>
            <a:off x="885217" y="3218195"/>
            <a:ext cx="4181995" cy="644684"/>
          </a:xfrm>
          <a:prstGeom prst="roundRect">
            <a:avLst>
              <a:gd name="adj" fmla="val 29549"/>
            </a:avLst>
          </a:prstGeom>
          <a:ln w="38100">
            <a:solidFill>
              <a:schemeClr val="accent1">
                <a:hueOff val="104794"/>
                <a:lumOff val="-8431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pic>
        <p:nvPicPr>
          <p:cNvPr id="252" name="2019-12-02 120023.png" descr="2019-12-02 120023.png"/>
          <p:cNvPicPr>
            <a:picLocks noChangeAspect="1"/>
          </p:cNvPicPr>
          <p:nvPr/>
        </p:nvPicPr>
        <p:blipFill>
          <a:blip r:embed="rId3">
            <a:extLst/>
          </a:blip>
          <a:srcRect l="0" t="7701" r="0" b="0"/>
          <a:stretch>
            <a:fillRect/>
          </a:stretch>
        </p:blipFill>
        <p:spPr>
          <a:xfrm>
            <a:off x="660497" y="359467"/>
            <a:ext cx="4504435" cy="900239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16" presetID="23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75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50" grpId="1"/>
      <p:bldP build="whole" bldLvl="1" animBg="1" rev="0" advAuto="0" spid="251" grpId="2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re feelings?…"/>
          <p:cNvSpPr txBox="1"/>
          <p:nvPr>
            <p:ph type="body" idx="15"/>
          </p:nvPr>
        </p:nvSpPr>
        <p:spPr>
          <a:xfrm>
            <a:off x="5872431" y="1949390"/>
            <a:ext cx="7315720" cy="5435603"/>
          </a:xfrm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FFFFFF"/>
                </a:solidFill>
              </a:defRPr>
            </a:pPr>
            <a:r>
              <a:t>Share feelings?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t>Make friends?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t>Play-dates?</a:t>
            </a:r>
          </a:p>
          <a:p>
            <a:pPr>
              <a:defRPr>
                <a:solidFill>
                  <a:srgbClr val="FFFFFF"/>
                </a:solidFill>
              </a:defRPr>
            </a:pPr>
          </a:p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55" name="Rectangle"/>
          <p:cNvSpPr/>
          <p:nvPr/>
        </p:nvSpPr>
        <p:spPr>
          <a:xfrm>
            <a:off x="-120764" y="-10372"/>
            <a:ext cx="5901907" cy="9774344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256" name="Comments"/>
          <p:cNvSpPr txBox="1"/>
          <p:nvPr/>
        </p:nvSpPr>
        <p:spPr>
          <a:xfrm>
            <a:off x="5684441" y="314897"/>
            <a:ext cx="3873501" cy="96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444500" indent="-444500">
              <a:spcBef>
                <a:spcPts val="2800"/>
              </a:spcBef>
              <a:buClr>
                <a:schemeClr val="accent1"/>
              </a:buClr>
              <a:buSzPct val="104999"/>
              <a:buFont typeface="Avenir Next"/>
              <a:buChar char="▸"/>
              <a:defRPr b="1" sz="5000">
                <a:solidFill>
                  <a:srgbClr val="222222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/>
            <a:r>
              <a:t>Comments</a:t>
            </a:r>
          </a:p>
        </p:txBody>
      </p:sp>
      <p:pic>
        <p:nvPicPr>
          <p:cNvPr id="257" name="comment1.png" descr="comment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136076" y="7995889"/>
            <a:ext cx="1662606" cy="1662606"/>
          </a:xfrm>
          <a:prstGeom prst="rect">
            <a:avLst/>
          </a:prstGeom>
          <a:ln w="12700">
            <a:miter lim="400000"/>
          </a:ln>
        </p:spPr>
      </p:pic>
      <p:pic>
        <p:nvPicPr>
          <p:cNvPr id="258" name="2019-12-02 115901.png" descr="2019-12-02 115901.png"/>
          <p:cNvPicPr>
            <a:picLocks noChangeAspect="1"/>
          </p:cNvPicPr>
          <p:nvPr/>
        </p:nvPicPr>
        <p:blipFill>
          <a:blip r:embed="rId3">
            <a:extLst/>
          </a:blip>
          <a:srcRect l="0" t="7641" r="0" b="0"/>
          <a:stretch>
            <a:fillRect/>
          </a:stretch>
        </p:blipFill>
        <p:spPr>
          <a:xfrm>
            <a:off x="579883" y="338388"/>
            <a:ext cx="4504434" cy="9008257"/>
          </a:xfrm>
          <a:prstGeom prst="rect">
            <a:avLst/>
          </a:prstGeom>
          <a:ln w="12700">
            <a:miter lim="400000"/>
          </a:ln>
        </p:spPr>
      </p:pic>
      <p:sp>
        <p:nvSpPr>
          <p:cNvPr id="259" name="Everything could happen here"/>
          <p:cNvSpPr txBox="1"/>
          <p:nvPr/>
        </p:nvSpPr>
        <p:spPr>
          <a:xfrm rot="21010754">
            <a:off x="5529801" y="5509164"/>
            <a:ext cx="7167373" cy="8636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spcBef>
                <a:spcPts val="0"/>
              </a:spcBef>
              <a:defRPr sz="60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Everything could happen here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57" grpId="1"/>
      <p:bldP build="whole" bldLvl="1" animBg="1" rev="0" advAuto="0" spid="259" grpId="2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re feelings?…"/>
          <p:cNvSpPr txBox="1"/>
          <p:nvPr>
            <p:ph type="body" idx="15"/>
          </p:nvPr>
        </p:nvSpPr>
        <p:spPr>
          <a:xfrm>
            <a:off x="5872431" y="1949390"/>
            <a:ext cx="7315720" cy="5435603"/>
          </a:xfrm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FFFFFF"/>
                </a:solidFill>
              </a:defRPr>
            </a:pPr>
            <a:r>
              <a:t>Share feelings?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t>Make friends?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t>Play-dates?</a:t>
            </a:r>
          </a:p>
          <a:p>
            <a:pPr>
              <a:defRPr>
                <a:solidFill>
                  <a:srgbClr val="FFFFFF"/>
                </a:solidFill>
              </a:defRPr>
            </a:pPr>
          </a:p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62" name="Rectangle"/>
          <p:cNvSpPr/>
          <p:nvPr/>
        </p:nvSpPr>
        <p:spPr>
          <a:xfrm>
            <a:off x="-120764" y="-10372"/>
            <a:ext cx="5901907" cy="9774344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263" name="Comments"/>
          <p:cNvSpPr txBox="1"/>
          <p:nvPr/>
        </p:nvSpPr>
        <p:spPr>
          <a:xfrm>
            <a:off x="5684441" y="314897"/>
            <a:ext cx="3873501" cy="96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444500" indent="-444500">
              <a:spcBef>
                <a:spcPts val="2800"/>
              </a:spcBef>
              <a:buClr>
                <a:schemeClr val="accent1"/>
              </a:buClr>
              <a:buSzPct val="104999"/>
              <a:buFont typeface="Avenir Next"/>
              <a:buChar char="▸"/>
              <a:defRPr b="1" sz="5000">
                <a:solidFill>
                  <a:srgbClr val="222222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/>
            <a:r>
              <a:t>Comments</a:t>
            </a:r>
          </a:p>
        </p:txBody>
      </p:sp>
      <p:pic>
        <p:nvPicPr>
          <p:cNvPr id="264" name="comment1.png" descr="comment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136076" y="7995889"/>
            <a:ext cx="1662606" cy="1662606"/>
          </a:xfrm>
          <a:prstGeom prst="rect">
            <a:avLst/>
          </a:prstGeom>
          <a:ln w="12700">
            <a:miter lim="400000"/>
          </a:ln>
        </p:spPr>
      </p:pic>
      <p:sp>
        <p:nvSpPr>
          <p:cNvPr id="265" name="Everything could happen here"/>
          <p:cNvSpPr txBox="1"/>
          <p:nvPr/>
        </p:nvSpPr>
        <p:spPr>
          <a:xfrm rot="21010754">
            <a:off x="5529801" y="5509164"/>
            <a:ext cx="7167373" cy="8636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spcBef>
                <a:spcPts val="0"/>
              </a:spcBef>
              <a:defRPr sz="60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Everything could happen here</a:t>
            </a:r>
          </a:p>
        </p:txBody>
      </p:sp>
      <p:pic>
        <p:nvPicPr>
          <p:cNvPr id="266" name="2019-12-02 115918.png" descr="2019-12-02 115918.png"/>
          <p:cNvPicPr>
            <a:picLocks noChangeAspect="1"/>
          </p:cNvPicPr>
          <p:nvPr/>
        </p:nvPicPr>
        <p:blipFill>
          <a:blip r:embed="rId3">
            <a:extLst/>
          </a:blip>
          <a:srcRect l="0" t="7065" r="0" b="0"/>
          <a:stretch>
            <a:fillRect/>
          </a:stretch>
        </p:blipFill>
        <p:spPr>
          <a:xfrm>
            <a:off x="577923" y="344487"/>
            <a:ext cx="4504435" cy="9064438"/>
          </a:xfrm>
          <a:prstGeom prst="rect">
            <a:avLst/>
          </a:prstGeom>
          <a:ln w="12700">
            <a:miter lim="400000"/>
          </a:ln>
        </p:spPr>
      </p:pic>
      <p:sp>
        <p:nvSpPr>
          <p:cNvPr id="267" name="@Tony"/>
          <p:cNvSpPr txBox="1"/>
          <p:nvPr/>
        </p:nvSpPr>
        <p:spPr>
          <a:xfrm>
            <a:off x="2321179" y="1026711"/>
            <a:ext cx="868427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222222"/>
                </a:solidFill>
              </a:defRPr>
            </a:lvl1pPr>
          </a:lstStyle>
          <a:p>
            <a:pPr/>
            <a:r>
              <a:t>@Tony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65" grpId="2"/>
      <p:bldP build="whole" bldLvl="1" animBg="1" rev="0" advAuto="0" spid="264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ow your like,…"/>
          <p:cNvSpPr txBox="1"/>
          <p:nvPr>
            <p:ph type="body" idx="15"/>
          </p:nvPr>
        </p:nvSpPr>
        <p:spPr>
          <a:xfrm>
            <a:off x="5872431" y="2406590"/>
            <a:ext cx="7315720" cy="4521203"/>
          </a:xfrm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FFFFFF"/>
                </a:solidFill>
              </a:defRPr>
            </a:pPr>
            <a:r>
              <a:t>Show your like,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t>Otherwise it will disappear.</a:t>
            </a:r>
          </a:p>
          <a:p>
            <a:pPr>
              <a:defRPr>
                <a:solidFill>
                  <a:srgbClr val="FFFFFF"/>
                </a:solidFill>
              </a:defRPr>
            </a:pPr>
          </a:p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70" name="Rectangle"/>
          <p:cNvSpPr/>
          <p:nvPr/>
        </p:nvSpPr>
        <p:spPr>
          <a:xfrm>
            <a:off x="-120764" y="-10372"/>
            <a:ext cx="5901907" cy="9774344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271" name="Likes"/>
          <p:cNvSpPr txBox="1"/>
          <p:nvPr/>
        </p:nvSpPr>
        <p:spPr>
          <a:xfrm>
            <a:off x="5684441" y="314897"/>
            <a:ext cx="2125346" cy="96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444500" indent="-444500">
              <a:spcBef>
                <a:spcPts val="2800"/>
              </a:spcBef>
              <a:buClr>
                <a:schemeClr val="accent1"/>
              </a:buClr>
              <a:buSzPct val="104999"/>
              <a:buFont typeface="Avenir Next"/>
              <a:buChar char="▸"/>
              <a:defRPr b="1" sz="5000">
                <a:solidFill>
                  <a:srgbClr val="222222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/>
            <a:r>
              <a:t>Likes</a:t>
            </a:r>
          </a:p>
        </p:txBody>
      </p:sp>
      <p:sp>
        <p:nvSpPr>
          <p:cNvPr id="272" name="@Tony"/>
          <p:cNvSpPr txBox="1"/>
          <p:nvPr/>
        </p:nvSpPr>
        <p:spPr>
          <a:xfrm>
            <a:off x="2321179" y="1026711"/>
            <a:ext cx="868427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222222"/>
                </a:solidFill>
              </a:defRPr>
            </a:lvl1pPr>
          </a:lstStyle>
          <a:p>
            <a:pPr/>
            <a:r>
              <a:t>@Tony</a:t>
            </a:r>
          </a:p>
        </p:txBody>
      </p:sp>
      <p:pic>
        <p:nvPicPr>
          <p:cNvPr id="273" name="2019-12-02 115816.png" descr="2019-12-02 115816.png"/>
          <p:cNvPicPr>
            <a:picLocks noChangeAspect="1"/>
          </p:cNvPicPr>
          <p:nvPr/>
        </p:nvPicPr>
        <p:blipFill>
          <a:blip r:embed="rId2">
            <a:extLst/>
          </a:blip>
          <a:srcRect l="0" t="7635" r="0" b="0"/>
          <a:stretch>
            <a:fillRect/>
          </a:stretch>
        </p:blipFill>
        <p:spPr>
          <a:xfrm>
            <a:off x="577923" y="372467"/>
            <a:ext cx="4504435" cy="9008823"/>
          </a:xfrm>
          <a:prstGeom prst="rect">
            <a:avLst/>
          </a:prstGeom>
          <a:ln w="12700">
            <a:miter lim="400000"/>
          </a:ln>
        </p:spPr>
      </p:pic>
      <p:pic>
        <p:nvPicPr>
          <p:cNvPr id="274" name="likes.png" descr="likes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248568" y="8225557"/>
            <a:ext cx="1369702" cy="13697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Likes are accumulated and shown on the post."/>
          <p:cNvSpPr txBox="1"/>
          <p:nvPr>
            <p:ph type="body" idx="15"/>
          </p:nvPr>
        </p:nvSpPr>
        <p:spPr>
          <a:xfrm>
            <a:off x="5872431" y="2406590"/>
            <a:ext cx="7315720" cy="4521203"/>
          </a:xfrm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FFFFFF"/>
                </a:solidFill>
              </a:defRPr>
            </a:pPr>
            <a:r>
              <a:t>Likes are accumulated and shown on the post.</a:t>
            </a:r>
          </a:p>
          <a:p>
            <a:pPr>
              <a:defRPr>
                <a:solidFill>
                  <a:srgbClr val="FFFFFF"/>
                </a:solidFill>
              </a:defRPr>
            </a:pPr>
          </a:p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77" name="Rectangle"/>
          <p:cNvSpPr/>
          <p:nvPr/>
        </p:nvSpPr>
        <p:spPr>
          <a:xfrm>
            <a:off x="-120764" y="-10372"/>
            <a:ext cx="5901907" cy="9774344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278" name="Likes"/>
          <p:cNvSpPr txBox="1"/>
          <p:nvPr/>
        </p:nvSpPr>
        <p:spPr>
          <a:xfrm>
            <a:off x="5684441" y="314897"/>
            <a:ext cx="2125346" cy="96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444500" indent="-444500">
              <a:spcBef>
                <a:spcPts val="2800"/>
              </a:spcBef>
              <a:buClr>
                <a:schemeClr val="accent1"/>
              </a:buClr>
              <a:buSzPct val="104999"/>
              <a:buFont typeface="Avenir Next"/>
              <a:buChar char="▸"/>
              <a:defRPr b="1" sz="5000">
                <a:solidFill>
                  <a:srgbClr val="222222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/>
            <a:r>
              <a:t>Likes</a:t>
            </a:r>
          </a:p>
        </p:txBody>
      </p:sp>
      <p:sp>
        <p:nvSpPr>
          <p:cNvPr id="279" name="@Tony"/>
          <p:cNvSpPr txBox="1"/>
          <p:nvPr/>
        </p:nvSpPr>
        <p:spPr>
          <a:xfrm>
            <a:off x="2321179" y="1026711"/>
            <a:ext cx="868427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222222"/>
                </a:solidFill>
              </a:defRPr>
            </a:lvl1pPr>
          </a:lstStyle>
          <a:p>
            <a:pPr/>
            <a:r>
              <a:t>@Tony</a:t>
            </a:r>
          </a:p>
        </p:txBody>
      </p:sp>
      <p:pic>
        <p:nvPicPr>
          <p:cNvPr id="280" name="likes.png" descr="like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248568" y="8225557"/>
            <a:ext cx="1369702" cy="1369702"/>
          </a:xfrm>
          <a:prstGeom prst="rect">
            <a:avLst/>
          </a:prstGeom>
          <a:ln w="12700">
            <a:miter lim="400000"/>
          </a:ln>
        </p:spPr>
      </p:pic>
      <p:pic>
        <p:nvPicPr>
          <p:cNvPr id="281" name="2019-12-02 115824.png" descr="2019-12-02 115824.png"/>
          <p:cNvPicPr>
            <a:picLocks noChangeAspect="1"/>
          </p:cNvPicPr>
          <p:nvPr/>
        </p:nvPicPr>
        <p:blipFill>
          <a:blip r:embed="rId3">
            <a:extLst/>
          </a:blip>
          <a:srcRect l="0" t="7706" r="0" b="0"/>
          <a:stretch>
            <a:fillRect/>
          </a:stretch>
        </p:blipFill>
        <p:spPr>
          <a:xfrm>
            <a:off x="584200" y="381000"/>
            <a:ext cx="4504434" cy="900195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You can view all you like in…"/>
          <p:cNvSpPr txBox="1"/>
          <p:nvPr>
            <p:ph type="body" idx="15"/>
          </p:nvPr>
        </p:nvSpPr>
        <p:spPr>
          <a:xfrm>
            <a:off x="5872431" y="2406590"/>
            <a:ext cx="7315720" cy="4521203"/>
          </a:xfrm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FFFFFF"/>
                </a:solidFill>
              </a:defRPr>
            </a:pPr>
            <a:r>
              <a:t>You can view all you like in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t>Favorite Page</a:t>
            </a:r>
          </a:p>
          <a:p>
            <a:pPr>
              <a:defRPr>
                <a:solidFill>
                  <a:srgbClr val="FFFFFF"/>
                </a:solidFill>
              </a:defRPr>
            </a:pPr>
          </a:p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84" name="Rectangle"/>
          <p:cNvSpPr/>
          <p:nvPr/>
        </p:nvSpPr>
        <p:spPr>
          <a:xfrm>
            <a:off x="-120764" y="-10372"/>
            <a:ext cx="5901907" cy="9774344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285" name="Likes"/>
          <p:cNvSpPr txBox="1"/>
          <p:nvPr/>
        </p:nvSpPr>
        <p:spPr>
          <a:xfrm>
            <a:off x="5684441" y="314897"/>
            <a:ext cx="2125346" cy="96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444500" indent="-444500">
              <a:spcBef>
                <a:spcPts val="2800"/>
              </a:spcBef>
              <a:buClr>
                <a:schemeClr val="accent1"/>
              </a:buClr>
              <a:buSzPct val="104999"/>
              <a:buFont typeface="Avenir Next"/>
              <a:buChar char="▸"/>
              <a:defRPr b="1" sz="5000">
                <a:solidFill>
                  <a:srgbClr val="222222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/>
            <a:r>
              <a:t>Likes</a:t>
            </a:r>
          </a:p>
        </p:txBody>
      </p:sp>
      <p:sp>
        <p:nvSpPr>
          <p:cNvPr id="286" name="@Tony"/>
          <p:cNvSpPr txBox="1"/>
          <p:nvPr/>
        </p:nvSpPr>
        <p:spPr>
          <a:xfrm>
            <a:off x="2321179" y="1026711"/>
            <a:ext cx="868427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222222"/>
                </a:solidFill>
              </a:defRPr>
            </a:lvl1pPr>
          </a:lstStyle>
          <a:p>
            <a:pPr/>
            <a:r>
              <a:t>@Tony</a:t>
            </a:r>
          </a:p>
        </p:txBody>
      </p:sp>
      <p:pic>
        <p:nvPicPr>
          <p:cNvPr id="287" name="likes.png" descr="like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248568" y="8225557"/>
            <a:ext cx="1369702" cy="1369702"/>
          </a:xfrm>
          <a:prstGeom prst="rect">
            <a:avLst/>
          </a:prstGeom>
          <a:ln w="12700">
            <a:miter lim="400000"/>
          </a:ln>
        </p:spPr>
      </p:pic>
      <p:pic>
        <p:nvPicPr>
          <p:cNvPr id="288" name="2019-12-02 120031.png" descr="2019-12-02 120031.png"/>
          <p:cNvPicPr>
            <a:picLocks noChangeAspect="1"/>
          </p:cNvPicPr>
          <p:nvPr/>
        </p:nvPicPr>
        <p:blipFill>
          <a:blip r:embed="rId3">
            <a:extLst/>
          </a:blip>
          <a:srcRect l="0" t="7850" r="0" b="0"/>
          <a:stretch>
            <a:fillRect/>
          </a:stretch>
        </p:blipFill>
        <p:spPr>
          <a:xfrm>
            <a:off x="660448" y="346650"/>
            <a:ext cx="4504435" cy="8987850"/>
          </a:xfrm>
          <a:prstGeom prst="rect">
            <a:avLst/>
          </a:prstGeom>
          <a:ln w="12700">
            <a:miter lim="400000"/>
          </a:ln>
        </p:spPr>
      </p:pic>
      <p:sp>
        <p:nvSpPr>
          <p:cNvPr id="289" name="Rounded Rectangle"/>
          <p:cNvSpPr/>
          <p:nvPr/>
        </p:nvSpPr>
        <p:spPr>
          <a:xfrm>
            <a:off x="821717" y="2734483"/>
            <a:ext cx="4181995" cy="644684"/>
          </a:xfrm>
          <a:prstGeom prst="roundRect">
            <a:avLst>
              <a:gd name="adj" fmla="val 29549"/>
            </a:avLst>
          </a:prstGeom>
          <a:ln w="38100">
            <a:solidFill>
              <a:schemeClr val="accent1">
                <a:hueOff val="104794"/>
                <a:lumOff val="-8431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89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You can view all you like in…"/>
          <p:cNvSpPr txBox="1"/>
          <p:nvPr>
            <p:ph type="body" idx="15"/>
          </p:nvPr>
        </p:nvSpPr>
        <p:spPr>
          <a:xfrm>
            <a:off x="6194905" y="2503332"/>
            <a:ext cx="7315721" cy="4521204"/>
          </a:xfrm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FFFFFF"/>
                </a:solidFill>
              </a:defRPr>
            </a:pPr>
            <a:r>
              <a:t>You can view all you like in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t>Favorite Page</a:t>
            </a:r>
          </a:p>
          <a:p>
            <a:pPr>
              <a:defRPr>
                <a:solidFill>
                  <a:srgbClr val="FFFFFF"/>
                </a:solidFill>
              </a:defRPr>
            </a:pPr>
          </a:p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92" name="Rectangle"/>
          <p:cNvSpPr/>
          <p:nvPr/>
        </p:nvSpPr>
        <p:spPr>
          <a:xfrm>
            <a:off x="-120764" y="-10372"/>
            <a:ext cx="5901907" cy="9774344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293" name="Likes"/>
          <p:cNvSpPr txBox="1"/>
          <p:nvPr/>
        </p:nvSpPr>
        <p:spPr>
          <a:xfrm>
            <a:off x="5684441" y="314897"/>
            <a:ext cx="2125346" cy="96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444500" indent="-444500">
              <a:spcBef>
                <a:spcPts val="2800"/>
              </a:spcBef>
              <a:buClr>
                <a:schemeClr val="accent1"/>
              </a:buClr>
              <a:buSzPct val="104999"/>
              <a:buFont typeface="Avenir Next"/>
              <a:buChar char="▸"/>
              <a:defRPr b="1" sz="5000">
                <a:solidFill>
                  <a:srgbClr val="222222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/>
            <a:r>
              <a:t>Likes</a:t>
            </a:r>
          </a:p>
        </p:txBody>
      </p:sp>
      <p:sp>
        <p:nvSpPr>
          <p:cNvPr id="294" name="@Tony"/>
          <p:cNvSpPr txBox="1"/>
          <p:nvPr/>
        </p:nvSpPr>
        <p:spPr>
          <a:xfrm>
            <a:off x="2321179" y="1026711"/>
            <a:ext cx="868427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222222"/>
                </a:solidFill>
              </a:defRPr>
            </a:lvl1pPr>
          </a:lstStyle>
          <a:p>
            <a:pPr/>
            <a:r>
              <a:t>@Tony</a:t>
            </a:r>
          </a:p>
        </p:txBody>
      </p:sp>
      <p:pic>
        <p:nvPicPr>
          <p:cNvPr id="295" name="likes.png" descr="like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248568" y="8225557"/>
            <a:ext cx="1369702" cy="1369702"/>
          </a:xfrm>
          <a:prstGeom prst="rect">
            <a:avLst/>
          </a:prstGeom>
          <a:ln w="12700">
            <a:miter lim="400000"/>
          </a:ln>
        </p:spPr>
      </p:pic>
      <p:pic>
        <p:nvPicPr>
          <p:cNvPr id="296" name="2019-12-02 120004.png" descr="2019-12-02 120004.png"/>
          <p:cNvPicPr>
            <a:picLocks noChangeAspect="1"/>
          </p:cNvPicPr>
          <p:nvPr/>
        </p:nvPicPr>
        <p:blipFill>
          <a:blip r:embed="rId3">
            <a:extLst/>
          </a:blip>
          <a:srcRect l="0" t="7672" r="0" b="0"/>
          <a:stretch>
            <a:fillRect/>
          </a:stretch>
        </p:blipFill>
        <p:spPr>
          <a:xfrm>
            <a:off x="577923" y="490387"/>
            <a:ext cx="4504435" cy="900523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Business Model"/>
          <p:cNvSpPr txBox="1"/>
          <p:nvPr>
            <p:ph type="title"/>
          </p:nvPr>
        </p:nvSpPr>
        <p:spPr>
          <a:xfrm>
            <a:off x="646866" y="5828333"/>
            <a:ext cx="12192001" cy="4521201"/>
          </a:xfrm>
          <a:prstGeom prst="rect">
            <a:avLst/>
          </a:prstGeom>
        </p:spPr>
        <p:txBody>
          <a:bodyPr/>
          <a:lstStyle/>
          <a:p>
            <a:pPr/>
            <a:r>
              <a:t>Business Model</a:t>
            </a:r>
          </a:p>
        </p:txBody>
      </p:sp>
      <p:pic>
        <p:nvPicPr>
          <p:cNvPr id="299" name="cirko2.png" descr="cirko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67866" y="-421937"/>
            <a:ext cx="6350001" cy="6350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71" name="Screen Shot 2019-12-02 at 11.07.16 AM.png" descr="Screen Shot 2019-12-02 at 11.07.16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7151" y="2347125"/>
            <a:ext cx="12570498" cy="542958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Text"/>
          <p:cNvSpPr txBox="1"/>
          <p:nvPr>
            <p:ph type="body" idx="15"/>
          </p:nvPr>
        </p:nvSpPr>
        <p:spPr>
          <a:xfrm>
            <a:off x="5872431" y="2863790"/>
            <a:ext cx="7315720" cy="3606803"/>
          </a:xfrm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FFFFFF"/>
                </a:solidFill>
              </a:defRPr>
            </a:pPr>
          </a:p>
          <a:p>
            <a:pPr>
              <a:defRPr>
                <a:solidFill>
                  <a:srgbClr val="FFFFFF"/>
                </a:solidFill>
              </a:defRPr>
            </a:pPr>
          </a:p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02" name="Rectangle"/>
          <p:cNvSpPr/>
          <p:nvPr/>
        </p:nvSpPr>
        <p:spPr>
          <a:xfrm>
            <a:off x="-120764" y="-10372"/>
            <a:ext cx="5901907" cy="9774344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303" name="@Tony"/>
          <p:cNvSpPr txBox="1"/>
          <p:nvPr/>
        </p:nvSpPr>
        <p:spPr>
          <a:xfrm>
            <a:off x="2321179" y="1026711"/>
            <a:ext cx="868427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222222"/>
                </a:solidFill>
              </a:defRPr>
            </a:lvl1pPr>
          </a:lstStyle>
          <a:p>
            <a:pPr/>
            <a:r>
              <a:t>@Tony</a:t>
            </a:r>
          </a:p>
        </p:txBody>
      </p:sp>
      <p:pic>
        <p:nvPicPr>
          <p:cNvPr id="304" name="2019-12-02 125208.png" descr="2019-12-02 125208.png"/>
          <p:cNvPicPr>
            <a:picLocks noChangeAspect="1"/>
          </p:cNvPicPr>
          <p:nvPr/>
        </p:nvPicPr>
        <p:blipFill>
          <a:blip r:embed="rId2">
            <a:extLst/>
          </a:blip>
          <a:srcRect l="0" t="11095" r="0" b="9848"/>
          <a:stretch>
            <a:fillRect/>
          </a:stretch>
        </p:blipFill>
        <p:spPr>
          <a:xfrm>
            <a:off x="503127" y="598530"/>
            <a:ext cx="4504434" cy="7710800"/>
          </a:xfrm>
          <a:prstGeom prst="rect">
            <a:avLst/>
          </a:prstGeom>
          <a:ln w="12700">
            <a:miter lim="400000"/>
          </a:ln>
        </p:spPr>
      </p:pic>
      <p:sp>
        <p:nvSpPr>
          <p:cNvPr id="305" name="Rounded Rectangle"/>
          <p:cNvSpPr/>
          <p:nvPr/>
        </p:nvSpPr>
        <p:spPr>
          <a:xfrm>
            <a:off x="515366" y="1541327"/>
            <a:ext cx="4455668" cy="2050534"/>
          </a:xfrm>
          <a:prstGeom prst="roundRect">
            <a:avLst>
              <a:gd name="adj" fmla="val 9898"/>
            </a:avLst>
          </a:prstGeom>
          <a:ln w="38100">
            <a:solidFill>
              <a:schemeClr val="accent1">
                <a:hueOff val="104794"/>
                <a:lumOff val="-8431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306" name="We set advertisement rotator on the top of homepage, of which contents are filtered according to the users’ location."/>
          <p:cNvSpPr txBox="1"/>
          <p:nvPr/>
        </p:nvSpPr>
        <p:spPr>
          <a:xfrm>
            <a:off x="5872431" y="2954825"/>
            <a:ext cx="7315720" cy="82296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457200">
              <a:spcBef>
                <a:spcPts val="0"/>
              </a:spcBef>
              <a:defRPr sz="49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r>
              <a:t>We set advertisement rotator on the top of homepage, of which contents are filtered according to the users’ location.</a:t>
            </a:r>
          </a:p>
          <a:p>
            <a:pPr defTabSz="457200">
              <a:lnSpc>
                <a:spcPts val="18000"/>
              </a:lnSpc>
              <a:spcBef>
                <a:spcPts val="1200"/>
              </a:spcBef>
              <a:defRPr sz="7733">
                <a:solidFill>
                  <a:srgbClr val="000000"/>
                </a:solidFill>
                <a:latin typeface="Cochin"/>
                <a:ea typeface="Cochin"/>
                <a:cs typeface="Cochin"/>
                <a:sym typeface="Cochin"/>
              </a:defRPr>
            </a:pPr>
            <a:endParaRPr sz="1200">
              <a:latin typeface="Times"/>
              <a:ea typeface="Times"/>
              <a:cs typeface="Times"/>
              <a:sym typeface="Times"/>
            </a:endParaRPr>
          </a:p>
          <a:p>
            <a:pPr defTabSz="457200">
              <a:lnSpc>
                <a:spcPts val="18000"/>
              </a:lnSpc>
              <a:spcBef>
                <a:spcPts val="1200"/>
              </a:spcBef>
              <a:defRPr sz="7733">
                <a:solidFill>
                  <a:srgbClr val="000000"/>
                </a:solidFill>
                <a:latin typeface="Cochin"/>
                <a:ea typeface="Cochin"/>
                <a:cs typeface="Cochin"/>
                <a:sym typeface="Cochin"/>
              </a:defRPr>
            </a:pPr>
          </a:p>
          <a:p>
            <a:pPr defTabSz="457200">
              <a:spcBef>
                <a:spcPts val="0"/>
              </a:spcBef>
              <a:defRPr sz="60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  <a:p>
            <a:pPr defTabSz="457200">
              <a:spcBef>
                <a:spcPts val="0"/>
              </a:spcBef>
              <a:defRPr sz="60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307" name="Ads"/>
          <p:cNvSpPr txBox="1"/>
          <p:nvPr/>
        </p:nvSpPr>
        <p:spPr>
          <a:xfrm>
            <a:off x="5684441" y="314897"/>
            <a:ext cx="1739266" cy="96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444500" indent="-444500">
              <a:spcBef>
                <a:spcPts val="2800"/>
              </a:spcBef>
              <a:buClr>
                <a:schemeClr val="accent1"/>
              </a:buClr>
              <a:buSzPct val="104999"/>
              <a:buFont typeface="Avenir Next"/>
              <a:buChar char="▸"/>
              <a:defRPr b="1" sz="5000">
                <a:solidFill>
                  <a:srgbClr val="222222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/>
            <a:r>
              <a:t>Ads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3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3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05" grpId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Text"/>
          <p:cNvSpPr txBox="1"/>
          <p:nvPr>
            <p:ph type="body" idx="15"/>
          </p:nvPr>
        </p:nvSpPr>
        <p:spPr>
          <a:xfrm>
            <a:off x="5872431" y="2863790"/>
            <a:ext cx="7315720" cy="3606803"/>
          </a:xfrm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FFFFFF"/>
                </a:solidFill>
              </a:defRPr>
            </a:pPr>
          </a:p>
          <a:p>
            <a:pPr>
              <a:defRPr>
                <a:solidFill>
                  <a:srgbClr val="FFFFFF"/>
                </a:solidFill>
              </a:defRPr>
            </a:pPr>
          </a:p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10" name="Rectangle"/>
          <p:cNvSpPr/>
          <p:nvPr/>
        </p:nvSpPr>
        <p:spPr>
          <a:xfrm>
            <a:off x="-62130" y="-10372"/>
            <a:ext cx="6713131" cy="9774344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pic>
        <p:nvPicPr>
          <p:cNvPr id="311" name="dis.png" descr="di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5425" y="8612160"/>
            <a:ext cx="1082276" cy="1082276"/>
          </a:xfrm>
          <a:prstGeom prst="rect">
            <a:avLst/>
          </a:prstGeom>
          <a:ln w="12700">
            <a:miter lim="400000"/>
          </a:ln>
        </p:spPr>
      </p:pic>
      <p:pic>
        <p:nvPicPr>
          <p:cNvPr id="312" name="hamburger_1f354.png" descr="hamburger_1f354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983257" y="8612160"/>
            <a:ext cx="1082276" cy="1082276"/>
          </a:xfrm>
          <a:prstGeom prst="rect">
            <a:avLst/>
          </a:prstGeom>
          <a:ln w="12700">
            <a:miter lim="400000"/>
          </a:ln>
        </p:spPr>
      </p:pic>
      <p:pic>
        <p:nvPicPr>
          <p:cNvPr id="313" name="taco_1f32e.png" descr="taco_1f32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234668" y="8612160"/>
            <a:ext cx="1082275" cy="1082276"/>
          </a:xfrm>
          <a:prstGeom prst="rect">
            <a:avLst/>
          </a:prstGeom>
          <a:ln w="12700">
            <a:miter lim="400000"/>
          </a:ln>
        </p:spPr>
      </p:pic>
      <p:pic>
        <p:nvPicPr>
          <p:cNvPr id="314" name="sushi_1f363.png" descr="sushi_1f363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835443" y="8612160"/>
            <a:ext cx="1082276" cy="1082276"/>
          </a:xfrm>
          <a:prstGeom prst="rect">
            <a:avLst/>
          </a:prstGeom>
          <a:ln w="12700">
            <a:miter lim="400000"/>
          </a:ln>
        </p:spPr>
      </p:pic>
      <p:pic>
        <p:nvPicPr>
          <p:cNvPr id="315" name="microphone_1f3a4.png" descr="microphone_1f3a4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7575336" y="8719084"/>
            <a:ext cx="868427" cy="868427"/>
          </a:xfrm>
          <a:prstGeom prst="rect">
            <a:avLst/>
          </a:prstGeom>
          <a:ln w="12700">
            <a:miter lim="400000"/>
          </a:ln>
        </p:spPr>
      </p:pic>
      <p:pic>
        <p:nvPicPr>
          <p:cNvPr id="316" name="activity.png" descr="activity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2753298" y="8612160"/>
            <a:ext cx="1082275" cy="1082276"/>
          </a:xfrm>
          <a:prstGeom prst="rect">
            <a:avLst/>
          </a:prstGeom>
          <a:ln w="12700">
            <a:miter lim="400000"/>
          </a:ln>
        </p:spPr>
      </p:pic>
      <p:pic>
        <p:nvPicPr>
          <p:cNvPr id="317" name="2019-12-02 125208.png" descr="2019-12-02 125208.png"/>
          <p:cNvPicPr>
            <a:picLocks noChangeAspect="1"/>
          </p:cNvPicPr>
          <p:nvPr/>
        </p:nvPicPr>
        <p:blipFill>
          <a:blip r:embed="rId8">
            <a:extLst/>
          </a:blip>
          <a:srcRect l="0" t="11095" r="0" b="9848"/>
          <a:stretch>
            <a:fillRect/>
          </a:stretch>
        </p:blipFill>
        <p:spPr>
          <a:xfrm>
            <a:off x="4705004" y="986997"/>
            <a:ext cx="4004351" cy="6854745"/>
          </a:xfrm>
          <a:prstGeom prst="rect">
            <a:avLst/>
          </a:prstGeom>
          <a:ln w="12700">
            <a:miter lim="400000"/>
          </a:ln>
        </p:spPr>
      </p:pic>
      <p:sp>
        <p:nvSpPr>
          <p:cNvPr id="318" name="Rounded Rectangle"/>
          <p:cNvSpPr/>
          <p:nvPr/>
        </p:nvSpPr>
        <p:spPr>
          <a:xfrm>
            <a:off x="4479404" y="1734812"/>
            <a:ext cx="4455669" cy="2050534"/>
          </a:xfrm>
          <a:prstGeom prst="roundRect">
            <a:avLst>
              <a:gd name="adj" fmla="val 9898"/>
            </a:avLst>
          </a:prstGeom>
          <a:ln w="38100">
            <a:solidFill>
              <a:schemeClr val="accent1">
                <a:hueOff val="104794"/>
                <a:lumOff val="-8431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319" name="Users"/>
          <p:cNvSpPr txBox="1"/>
          <p:nvPr/>
        </p:nvSpPr>
        <p:spPr>
          <a:xfrm>
            <a:off x="6206997" y="4654550"/>
            <a:ext cx="758191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Users</a:t>
            </a:r>
          </a:p>
        </p:txBody>
      </p:sp>
      <p:sp>
        <p:nvSpPr>
          <p:cNvPr id="320" name="Users"/>
          <p:cNvSpPr txBox="1"/>
          <p:nvPr/>
        </p:nvSpPr>
        <p:spPr>
          <a:xfrm>
            <a:off x="739803" y="342167"/>
            <a:ext cx="1466470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>
                <a:solidFill>
                  <a:srgbClr val="FFFFFF"/>
                </a:solidFill>
              </a:defRPr>
            </a:lvl1pPr>
          </a:lstStyle>
          <a:p>
            <a:pPr/>
            <a:r>
              <a:t>Users</a:t>
            </a:r>
          </a:p>
        </p:txBody>
      </p:sp>
      <p:sp>
        <p:nvSpPr>
          <p:cNvPr id="321" name="Advertiser"/>
          <p:cNvSpPr txBox="1"/>
          <p:nvPr/>
        </p:nvSpPr>
        <p:spPr>
          <a:xfrm>
            <a:off x="9412378" y="178940"/>
            <a:ext cx="2642617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>
                <a:solidFill>
                  <a:srgbClr val="FFFFFF"/>
                </a:solidFill>
              </a:defRPr>
            </a:lvl1pPr>
          </a:lstStyle>
          <a:p>
            <a:pPr/>
            <a:r>
              <a:t>Advertiser</a:t>
            </a:r>
          </a:p>
        </p:txBody>
      </p:sp>
      <p:sp>
        <p:nvSpPr>
          <p:cNvPr id="322" name="The intelligent recommendation helps users find  somewhere to have fun/ dine out."/>
          <p:cNvSpPr txBox="1"/>
          <p:nvPr/>
        </p:nvSpPr>
        <p:spPr>
          <a:xfrm>
            <a:off x="412030" y="1631908"/>
            <a:ext cx="3896420" cy="40640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457200">
              <a:spcBef>
                <a:spcPts val="0"/>
              </a:spcBef>
              <a:defRPr sz="30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r>
              <a:t>The intelligent recommendation helps users find  somewhere to have fun/ dine out.</a:t>
            </a:r>
          </a:p>
          <a:p>
            <a:pPr defTabSz="457200">
              <a:spcBef>
                <a:spcPts val="0"/>
              </a:spcBef>
              <a:defRPr sz="60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  <a:p>
            <a:pPr defTabSz="457200">
              <a:spcBef>
                <a:spcPts val="0"/>
              </a:spcBef>
              <a:defRPr sz="60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323" name="The intelligent recommendation pushes the ads to nearby users, promoting the consumption."/>
          <p:cNvSpPr txBox="1"/>
          <p:nvPr/>
        </p:nvSpPr>
        <p:spPr>
          <a:xfrm>
            <a:off x="9106027" y="1861386"/>
            <a:ext cx="3896420" cy="31496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457200">
              <a:spcBef>
                <a:spcPts val="0"/>
              </a:spcBef>
              <a:defRPr sz="30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r>
              <a:t>The intelligent recommendation pushes the ads to nearby users, promoting the consumption.</a:t>
            </a:r>
          </a:p>
          <a:p>
            <a:pPr defTabSz="457200">
              <a:spcBef>
                <a:spcPts val="0"/>
              </a:spcBef>
              <a:defRPr sz="60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3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3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18" grpId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my-project-1571785426296.web.app/"/>
          <p:cNvSpPr txBox="1"/>
          <p:nvPr>
            <p:ph type="title"/>
          </p:nvPr>
        </p:nvSpPr>
        <p:spPr>
          <a:xfrm>
            <a:off x="1495766" y="6199179"/>
            <a:ext cx="12192001" cy="4521201"/>
          </a:xfrm>
          <a:prstGeom prst="rect">
            <a:avLst/>
          </a:prstGeom>
        </p:spPr>
        <p:txBody>
          <a:bodyPr/>
          <a:lstStyle>
            <a:lvl1pPr defTabSz="12700">
              <a:lnSpc>
                <a:spcPts val="19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cap="none" sz="4000" u="sng">
                <a:latin typeface="Helvetica Neue"/>
                <a:ea typeface="Helvetica Neue"/>
                <a:cs typeface="Helvetica Neue"/>
                <a:sym typeface="Helvetica Neue"/>
                <a:hlinkClick r:id="rId2" invalidUrl="" action="" tgtFrame="" tooltip="" history="1" highlightClick="0" endSnd="0"/>
              </a:defRPr>
            </a:lvl1pPr>
          </a:lstStyle>
          <a:p>
            <a:pPr>
              <a:defRPr u="none">
                <a:solidFill>
                  <a:srgbClr val="00A2FF"/>
                </a:solidFill>
              </a:defRPr>
            </a:pPr>
            <a:r>
              <a:rPr u="sng">
                <a:solidFill>
                  <a:schemeClr val="accent1"/>
                </a:solidFill>
                <a:hlinkClick r:id="rId2" invalidUrl="" action="" tgtFrame="" tooltip="" history="1" highlightClick="0" endSnd="0"/>
              </a:rPr>
              <a:t>my-project-1571785426296.web.app/</a:t>
            </a:r>
          </a:p>
        </p:txBody>
      </p:sp>
      <p:pic>
        <p:nvPicPr>
          <p:cNvPr id="326" name="qr.png" descr="qr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314618" y="2700706"/>
            <a:ext cx="2363990" cy="2363989"/>
          </a:xfrm>
          <a:prstGeom prst="rect">
            <a:avLst/>
          </a:prstGeom>
          <a:ln w="12700">
            <a:miter lim="400000"/>
          </a:ln>
        </p:spPr>
      </p:pic>
      <p:sp>
        <p:nvSpPr>
          <p:cNvPr id="327" name="Scan QR code/…"/>
          <p:cNvSpPr txBox="1"/>
          <p:nvPr/>
        </p:nvSpPr>
        <p:spPr>
          <a:xfrm>
            <a:off x="6271492" y="3120700"/>
            <a:ext cx="2995271" cy="152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200">
                <a:solidFill>
                  <a:srgbClr val="FFFFFF"/>
                </a:solidFill>
              </a:defRPr>
            </a:pPr>
            <a:r>
              <a:t>Scan QR code/ </a:t>
            </a:r>
          </a:p>
          <a:p>
            <a:pPr>
              <a:defRPr sz="3200">
                <a:solidFill>
                  <a:srgbClr val="FFFFFF"/>
                </a:solidFill>
              </a:defRPr>
            </a:pPr>
            <a:r>
              <a:t>input the link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CIRKO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CIRKO</a:t>
            </a:r>
          </a:p>
        </p:txBody>
      </p:sp>
      <p:sp>
        <p:nvSpPr>
          <p:cNvPr id="174" name="Product Featur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Product Features</a:t>
            </a:r>
          </a:p>
        </p:txBody>
      </p:sp>
      <p:sp>
        <p:nvSpPr>
          <p:cNvPr id="175" name="View Nearby Post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View Nearby Posts</a:t>
            </a:r>
          </a:p>
          <a:p>
            <a:pPr/>
            <a:r>
              <a:t>Create a Post</a:t>
            </a:r>
          </a:p>
          <a:p>
            <a:pPr/>
            <a:r>
              <a:t>Comment</a:t>
            </a:r>
          </a:p>
          <a:p>
            <a:pPr/>
            <a:r>
              <a:t>Like a Post</a:t>
            </a:r>
          </a:p>
        </p:txBody>
      </p:sp>
      <p:pic>
        <p:nvPicPr>
          <p:cNvPr id="176" name="view2.png" descr="view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8537" y="6849844"/>
            <a:ext cx="1826363" cy="1826363"/>
          </a:xfrm>
          <a:prstGeom prst="rect">
            <a:avLst/>
          </a:prstGeom>
          <a:ln w="12700">
            <a:miter lim="400000"/>
          </a:ln>
        </p:spPr>
      </p:pic>
      <p:pic>
        <p:nvPicPr>
          <p:cNvPr id="177" name="post.png" descr="post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517427" y="6907031"/>
            <a:ext cx="1826362" cy="1826362"/>
          </a:xfrm>
          <a:prstGeom prst="rect">
            <a:avLst/>
          </a:prstGeom>
          <a:ln w="12700">
            <a:miter lim="400000"/>
          </a:ln>
        </p:spPr>
      </p:pic>
      <p:pic>
        <p:nvPicPr>
          <p:cNvPr id="178" name="comment1.png" descr="comment1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669804" y="6931723"/>
            <a:ext cx="1662606" cy="1662606"/>
          </a:xfrm>
          <a:prstGeom prst="rect">
            <a:avLst/>
          </a:prstGeom>
          <a:ln w="12700">
            <a:miter lim="400000"/>
          </a:ln>
        </p:spPr>
      </p:pic>
      <p:pic>
        <p:nvPicPr>
          <p:cNvPr id="179" name="likes.png" descr="likes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658425" y="6931723"/>
            <a:ext cx="1516154" cy="151615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1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Class="entr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175" grpId="1"/>
      <p:bldP build="whole" bldLvl="1" animBg="1" rev="0" advAuto="0" spid="177" grpId="3"/>
      <p:bldP build="whole" bldLvl="1" animBg="1" rev="0" advAuto="0" spid="179" grpId="5"/>
      <p:bldP build="whole" bldLvl="1" animBg="1" rev="0" advAuto="0" spid="176" grpId="2"/>
      <p:bldP build="whole" bldLvl="1" animBg="1" rev="0" advAuto="0" spid="178" grpId="4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Cirko attaches a location tag to each post and user"/>
          <p:cNvSpPr txBox="1"/>
          <p:nvPr>
            <p:ph type="body" idx="15"/>
          </p:nvPr>
        </p:nvSpPr>
        <p:spPr>
          <a:xfrm>
            <a:off x="6420637" y="2994489"/>
            <a:ext cx="6705601" cy="177800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Cirko attaches a location tag to each post and user</a:t>
            </a:r>
          </a:p>
        </p:txBody>
      </p:sp>
      <p:sp>
        <p:nvSpPr>
          <p:cNvPr id="182" name="Rectangle"/>
          <p:cNvSpPr/>
          <p:nvPr/>
        </p:nvSpPr>
        <p:spPr>
          <a:xfrm>
            <a:off x="-69964" y="-10372"/>
            <a:ext cx="5901907" cy="9774344"/>
          </a:xfrm>
          <a:prstGeom prst="rect">
            <a:avLst/>
          </a:prstGeom>
          <a:solidFill>
            <a:srgbClr val="000000"/>
          </a:solidFill>
          <a:ln w="25400">
            <a:solidFill>
              <a:srgbClr val="5B5854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pic>
        <p:nvPicPr>
          <p:cNvPr id="183" name="Screen Shot 2019-12-02 at 11.16.54 AM.png" descr="Screen Shot 2019-12-02 at 11.16.54 AM.png"/>
          <p:cNvPicPr>
            <a:picLocks noChangeAspect="1"/>
          </p:cNvPicPr>
          <p:nvPr/>
        </p:nvPicPr>
        <p:blipFill>
          <a:blip r:embed="rId2">
            <a:extLst/>
          </a:blip>
          <a:srcRect l="1264" t="1485" r="1264" b="0"/>
          <a:stretch>
            <a:fillRect/>
          </a:stretch>
        </p:blipFill>
        <p:spPr>
          <a:xfrm>
            <a:off x="70445" y="2131662"/>
            <a:ext cx="5751841" cy="5764736"/>
          </a:xfrm>
          <a:prstGeom prst="rect">
            <a:avLst/>
          </a:prstGeom>
          <a:ln w="12700">
            <a:miter lim="400000"/>
          </a:ln>
        </p:spPr>
      </p:pic>
      <p:sp>
        <p:nvSpPr>
          <p:cNvPr id="184" name="Oval"/>
          <p:cNvSpPr/>
          <p:nvPr/>
        </p:nvSpPr>
        <p:spPr>
          <a:xfrm>
            <a:off x="3062358" y="3391410"/>
            <a:ext cx="542144" cy="570618"/>
          </a:xfrm>
          <a:prstGeom prst="ellipse">
            <a:avLst/>
          </a:prstGeom>
          <a:ln w="76200">
            <a:solidFill>
              <a:srgbClr val="5C5AFF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185" name="Oval"/>
          <p:cNvSpPr/>
          <p:nvPr/>
        </p:nvSpPr>
        <p:spPr>
          <a:xfrm>
            <a:off x="1915666" y="3185290"/>
            <a:ext cx="542144" cy="570619"/>
          </a:xfrm>
          <a:prstGeom prst="ellipse">
            <a:avLst/>
          </a:prstGeom>
          <a:ln w="76200">
            <a:solidFill>
              <a:srgbClr val="5C5AFF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186" name="Oval"/>
          <p:cNvSpPr/>
          <p:nvPr/>
        </p:nvSpPr>
        <p:spPr>
          <a:xfrm>
            <a:off x="2111619" y="3890719"/>
            <a:ext cx="542144" cy="570619"/>
          </a:xfrm>
          <a:prstGeom prst="ellipse">
            <a:avLst/>
          </a:prstGeom>
          <a:ln w="76200">
            <a:solidFill>
              <a:srgbClr val="5C5AFF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187" name="Oval"/>
          <p:cNvSpPr/>
          <p:nvPr/>
        </p:nvSpPr>
        <p:spPr>
          <a:xfrm>
            <a:off x="1308213" y="4591491"/>
            <a:ext cx="542144" cy="570618"/>
          </a:xfrm>
          <a:prstGeom prst="ellipse">
            <a:avLst/>
          </a:prstGeom>
          <a:ln w="76200">
            <a:solidFill>
              <a:srgbClr val="5C5AFF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188" name="Oval"/>
          <p:cNvSpPr/>
          <p:nvPr/>
        </p:nvSpPr>
        <p:spPr>
          <a:xfrm>
            <a:off x="1308213" y="5301578"/>
            <a:ext cx="542144" cy="570619"/>
          </a:xfrm>
          <a:prstGeom prst="ellipse">
            <a:avLst/>
          </a:prstGeom>
          <a:ln w="76200">
            <a:solidFill>
              <a:srgbClr val="5C5AFF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189" name="Oval"/>
          <p:cNvSpPr/>
          <p:nvPr/>
        </p:nvSpPr>
        <p:spPr>
          <a:xfrm>
            <a:off x="1915666" y="5066435"/>
            <a:ext cx="542144" cy="570619"/>
          </a:xfrm>
          <a:prstGeom prst="ellipse">
            <a:avLst/>
          </a:prstGeom>
          <a:ln w="76200">
            <a:solidFill>
              <a:srgbClr val="5C5AFF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190" name="Oval"/>
          <p:cNvSpPr/>
          <p:nvPr/>
        </p:nvSpPr>
        <p:spPr>
          <a:xfrm>
            <a:off x="4267097" y="4728657"/>
            <a:ext cx="542144" cy="570619"/>
          </a:xfrm>
          <a:prstGeom prst="ellipse">
            <a:avLst/>
          </a:prstGeom>
          <a:ln w="76200">
            <a:solidFill>
              <a:srgbClr val="5C5AFF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191" name="Oval"/>
          <p:cNvSpPr/>
          <p:nvPr/>
        </p:nvSpPr>
        <p:spPr>
          <a:xfrm>
            <a:off x="3345029" y="4187346"/>
            <a:ext cx="415924" cy="373059"/>
          </a:xfrm>
          <a:prstGeom prst="ellipse">
            <a:avLst/>
          </a:prstGeom>
          <a:ln w="38100">
            <a:solidFill>
              <a:srgbClr val="5C5AFF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192" name="Oval"/>
          <p:cNvSpPr/>
          <p:nvPr/>
        </p:nvSpPr>
        <p:spPr>
          <a:xfrm>
            <a:off x="3243819" y="4861923"/>
            <a:ext cx="542144" cy="570619"/>
          </a:xfrm>
          <a:prstGeom prst="ellipse">
            <a:avLst/>
          </a:prstGeom>
          <a:ln w="76200">
            <a:solidFill>
              <a:srgbClr val="5C5AFF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193" name="Oval"/>
          <p:cNvSpPr/>
          <p:nvPr/>
        </p:nvSpPr>
        <p:spPr>
          <a:xfrm>
            <a:off x="2813117" y="5850246"/>
            <a:ext cx="542144" cy="570618"/>
          </a:xfrm>
          <a:prstGeom prst="ellipse">
            <a:avLst/>
          </a:prstGeom>
          <a:ln w="76200">
            <a:solidFill>
              <a:srgbClr val="5C5AFF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194" name="View Nearby Posts"/>
          <p:cNvSpPr txBox="1"/>
          <p:nvPr/>
        </p:nvSpPr>
        <p:spPr>
          <a:xfrm>
            <a:off x="6103658" y="589000"/>
            <a:ext cx="6294756" cy="96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444500" indent="-444500">
              <a:spcBef>
                <a:spcPts val="2800"/>
              </a:spcBef>
              <a:buClr>
                <a:schemeClr val="accent1"/>
              </a:buClr>
              <a:buSzPct val="104999"/>
              <a:buFont typeface="Avenir Next"/>
              <a:buChar char="▸"/>
              <a:defRPr b="1" sz="5000">
                <a:solidFill>
                  <a:srgbClr val="222222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/>
            <a:r>
              <a:t>View Nearby Posts</a:t>
            </a:r>
          </a:p>
        </p:txBody>
      </p:sp>
      <p:pic>
        <p:nvPicPr>
          <p:cNvPr id="195" name="view2.png" descr="view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119578" y="7849437"/>
            <a:ext cx="1826363" cy="182636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2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7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nodeType="clickEffect" presetID="9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2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nodeType="clickEffect" presetID="9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7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Class="entr" nodeType="clickEffect" presetID="9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2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Class="entr" nodeType="clickEffect" presetID="9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7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Class="entr" nodeType="clickEffect" presetID="9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42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Class="entr" nodeType="clickEffect" presetID="9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47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Class="entr" nodeType="clickEffect" presetID="9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1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52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Class="entr" nodeType="clickEffect" presetSubtype="0" presetID="1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6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85" grpId="1"/>
      <p:bldP build="whole" bldLvl="1" animBg="1" rev="0" advAuto="0" spid="189" grpId="8"/>
      <p:bldP build="whole" bldLvl="1" animBg="1" rev="0" advAuto="0" spid="187" grpId="5"/>
      <p:bldP build="whole" bldLvl="1" animBg="1" rev="0" advAuto="0" spid="193" grpId="10"/>
      <p:bldP build="whole" bldLvl="1" animBg="1" rev="0" advAuto="0" spid="195" grpId="11"/>
      <p:bldP build="whole" bldLvl="1" animBg="1" rev="0" advAuto="0" spid="192" grpId="7"/>
      <p:bldP build="whole" bldLvl="1" animBg="1" rev="0" advAuto="0" spid="186" grpId="3"/>
      <p:bldP build="whole" bldLvl="1" animBg="1" rev="0" advAuto="0" spid="190" grpId="6"/>
      <p:bldP build="whole" bldLvl="1" animBg="1" rev="0" advAuto="0" spid="184" grpId="2"/>
      <p:bldP build="whole" bldLvl="1" animBg="1" rev="0" advAuto="0" spid="188" grpId="9"/>
      <p:bldP build="whole" bldLvl="1" animBg="1" rev="0" advAuto="0" spid="191" grpId="4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Users can use a slider to adjust the radius to filter different ranges of posts"/>
          <p:cNvSpPr txBox="1"/>
          <p:nvPr>
            <p:ph type="body" idx="15"/>
          </p:nvPr>
        </p:nvSpPr>
        <p:spPr>
          <a:xfrm>
            <a:off x="6243277" y="3149991"/>
            <a:ext cx="6705601" cy="269240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Users can use a slider to adjust the radius to filter different ranges of posts </a:t>
            </a:r>
          </a:p>
        </p:txBody>
      </p:sp>
      <p:sp>
        <p:nvSpPr>
          <p:cNvPr id="198" name="Rectangle"/>
          <p:cNvSpPr/>
          <p:nvPr/>
        </p:nvSpPr>
        <p:spPr>
          <a:xfrm>
            <a:off x="-120764" y="-10372"/>
            <a:ext cx="5901907" cy="9774344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pic>
        <p:nvPicPr>
          <p:cNvPr id="199" name="Screen Shot 2019-12-02 at 11.16.54 AM.png" descr="Screen Shot 2019-12-02 at 11.16.54 AM.png"/>
          <p:cNvPicPr>
            <a:picLocks noChangeAspect="1"/>
          </p:cNvPicPr>
          <p:nvPr/>
        </p:nvPicPr>
        <p:blipFill>
          <a:blip r:embed="rId2">
            <a:extLst/>
          </a:blip>
          <a:srcRect l="1264" t="1485" r="1264" b="0"/>
          <a:stretch>
            <a:fillRect/>
          </a:stretch>
        </p:blipFill>
        <p:spPr>
          <a:xfrm>
            <a:off x="5034" y="2057995"/>
            <a:ext cx="5751841" cy="5764736"/>
          </a:xfrm>
          <a:prstGeom prst="rect">
            <a:avLst/>
          </a:prstGeom>
          <a:ln w="12700">
            <a:miter lim="400000"/>
          </a:ln>
        </p:spPr>
      </p:pic>
      <p:sp>
        <p:nvSpPr>
          <p:cNvPr id="200" name="Arrow"/>
          <p:cNvSpPr/>
          <p:nvPr/>
        </p:nvSpPr>
        <p:spPr>
          <a:xfrm flipH="1" rot="18900000">
            <a:off x="3948427" y="3024820"/>
            <a:ext cx="601146" cy="341910"/>
          </a:xfrm>
          <a:prstGeom prst="rightArrow">
            <a:avLst>
              <a:gd name="adj1" fmla="val 32000"/>
              <a:gd name="adj2" fmla="val 70322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201" name="Arrow"/>
          <p:cNvSpPr/>
          <p:nvPr/>
        </p:nvSpPr>
        <p:spPr>
          <a:xfrm rot="18900000">
            <a:off x="1452625" y="5640656"/>
            <a:ext cx="675566" cy="420605"/>
          </a:xfrm>
          <a:prstGeom prst="rightArrow">
            <a:avLst>
              <a:gd name="adj1" fmla="val 32000"/>
              <a:gd name="adj2" fmla="val 66268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202" name="View Nearby Posts"/>
          <p:cNvSpPr txBox="1"/>
          <p:nvPr/>
        </p:nvSpPr>
        <p:spPr>
          <a:xfrm>
            <a:off x="6103658" y="589000"/>
            <a:ext cx="6294756" cy="96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444500" indent="-444500">
              <a:spcBef>
                <a:spcPts val="2800"/>
              </a:spcBef>
              <a:buClr>
                <a:schemeClr val="accent1"/>
              </a:buClr>
              <a:buSzPct val="104999"/>
              <a:buFont typeface="Avenir Next"/>
              <a:buChar char="▸"/>
              <a:defRPr b="1" sz="5000">
                <a:solidFill>
                  <a:srgbClr val="222222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/>
            <a:r>
              <a:t>View Nearby Posts</a:t>
            </a:r>
          </a:p>
        </p:txBody>
      </p:sp>
      <p:sp>
        <p:nvSpPr>
          <p:cNvPr id="203" name="Line"/>
          <p:cNvSpPr/>
          <p:nvPr/>
        </p:nvSpPr>
        <p:spPr>
          <a:xfrm>
            <a:off x="7395174" y="2352095"/>
            <a:ext cx="3711723" cy="1"/>
          </a:xfrm>
          <a:prstGeom prst="line">
            <a:avLst/>
          </a:prstGeom>
          <a:ln w="38100">
            <a:solidFill>
              <a:srgbClr val="FFFFFF"/>
            </a:solidFill>
            <a:miter lim="400000"/>
            <a:headEnd type="triangle" len="sm"/>
            <a:tailEnd type="triangle" len="sm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204" name="Circle"/>
          <p:cNvSpPr/>
          <p:nvPr/>
        </p:nvSpPr>
        <p:spPr>
          <a:xfrm>
            <a:off x="10281195" y="2200775"/>
            <a:ext cx="299428" cy="308687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pic>
        <p:nvPicPr>
          <p:cNvPr id="205" name="view2.png" descr="view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119578" y="7880749"/>
            <a:ext cx="1826363" cy="182636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path" nodeType="clickEffect" presetSubtype="0" presetID="-1" grpId="1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-0.215114 0.000672" origin="layout" pathEditMode="relative">
                                      <p:cBhvr>
                                        <p:cTn id="6" dur="10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mph" nodeType="clickEffect" presetSubtype="0" presetID="6" grpId="4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000" fill="hold"/>
                                        <p:tgtEl>
                                          <p:spTgt spid="20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mph" nodeType="clickEffect" presetSubtype="0" presetID="6" grpId="5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1000" fill="hold"/>
                                        <p:tgtEl>
                                          <p:spTgt spid="20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nodeType="click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00" grpId="2"/>
      <p:bldP build="whole" bldLvl="1" animBg="1" rev="0" advAuto="0" spid="201" grpId="5"/>
      <p:bldP build="whole" bldLvl="1" animBg="1" rev="0" advAuto="0" spid="200" grpId="4"/>
      <p:bldP build="whole" bldLvl="1" animBg="1" rev="0" advAuto="0" spid="205" grpId="6"/>
      <p:bldP build="whole" bldLvl="1" animBg="1" rev="0" advAuto="0" spid="201" grpId="3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Use 300 letters to convey you feelings."/>
          <p:cNvSpPr txBox="1"/>
          <p:nvPr>
            <p:ph type="body" idx="15"/>
          </p:nvPr>
        </p:nvSpPr>
        <p:spPr>
          <a:xfrm>
            <a:off x="6243277" y="3607191"/>
            <a:ext cx="6705601" cy="177800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Use 300 letters to convey you feelings. </a:t>
            </a:r>
          </a:p>
        </p:txBody>
      </p:sp>
      <p:sp>
        <p:nvSpPr>
          <p:cNvPr id="208" name="Rectangle"/>
          <p:cNvSpPr/>
          <p:nvPr/>
        </p:nvSpPr>
        <p:spPr>
          <a:xfrm>
            <a:off x="-120764" y="-10372"/>
            <a:ext cx="5901907" cy="9774344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209" name="Create a Post"/>
          <p:cNvSpPr txBox="1"/>
          <p:nvPr/>
        </p:nvSpPr>
        <p:spPr>
          <a:xfrm>
            <a:off x="6103658" y="589000"/>
            <a:ext cx="4572001" cy="96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444500" indent="-444500">
              <a:spcBef>
                <a:spcPts val="2800"/>
              </a:spcBef>
              <a:buClr>
                <a:schemeClr val="accent1"/>
              </a:buClr>
              <a:buSzPct val="104999"/>
              <a:buFont typeface="Avenir Next"/>
              <a:buChar char="▸"/>
              <a:defRPr b="1" sz="5000">
                <a:solidFill>
                  <a:srgbClr val="222222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/>
            <a:r>
              <a:t>Create a Post</a:t>
            </a:r>
          </a:p>
        </p:txBody>
      </p:sp>
      <p:pic>
        <p:nvPicPr>
          <p:cNvPr id="210" name="post.png" descr="pos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079454" y="7873524"/>
            <a:ext cx="1826363" cy="1826363"/>
          </a:xfrm>
          <a:prstGeom prst="rect">
            <a:avLst/>
          </a:prstGeom>
          <a:ln w="12700">
            <a:miter lim="400000"/>
          </a:ln>
        </p:spPr>
      </p:pic>
      <p:pic>
        <p:nvPicPr>
          <p:cNvPr id="211" name="2019-12-02 115538.png" descr="2019-12-02 115538.png"/>
          <p:cNvPicPr>
            <a:picLocks noChangeAspect="1"/>
          </p:cNvPicPr>
          <p:nvPr/>
        </p:nvPicPr>
        <p:blipFill>
          <a:blip r:embed="rId3">
            <a:extLst/>
          </a:blip>
          <a:srcRect l="0" t="7621" r="0" b="0"/>
          <a:stretch>
            <a:fillRect/>
          </a:stretch>
        </p:blipFill>
        <p:spPr>
          <a:xfrm>
            <a:off x="593082" y="301579"/>
            <a:ext cx="4504434" cy="9010272"/>
          </a:xfrm>
          <a:prstGeom prst="rect">
            <a:avLst/>
          </a:prstGeom>
          <a:ln w="12700">
            <a:miter lim="400000"/>
          </a:ln>
        </p:spPr>
      </p:pic>
      <p:sp>
        <p:nvSpPr>
          <p:cNvPr id="212" name="Rounded Rectangle"/>
          <p:cNvSpPr/>
          <p:nvPr/>
        </p:nvSpPr>
        <p:spPr>
          <a:xfrm>
            <a:off x="4258617" y="2608957"/>
            <a:ext cx="824670" cy="447735"/>
          </a:xfrm>
          <a:prstGeom prst="roundRect">
            <a:avLst>
              <a:gd name="adj" fmla="val 42548"/>
            </a:avLst>
          </a:prstGeom>
          <a:ln w="38100">
            <a:solidFill>
              <a:schemeClr val="accent1">
                <a:hueOff val="104794"/>
                <a:lumOff val="-8431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16" presetID="23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75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10" grpId="1"/>
      <p:bldP build="whole" bldLvl="1" animBg="1" rev="0" advAuto="0" spid="212" grpId="2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Use up to 9 photos to show your smile"/>
          <p:cNvSpPr txBox="1"/>
          <p:nvPr>
            <p:ph type="body" idx="15"/>
          </p:nvPr>
        </p:nvSpPr>
        <p:spPr>
          <a:xfrm>
            <a:off x="6243277" y="3607191"/>
            <a:ext cx="6705601" cy="177800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Use up to 9 photos to show your smile</a:t>
            </a:r>
          </a:p>
        </p:txBody>
      </p:sp>
      <p:sp>
        <p:nvSpPr>
          <p:cNvPr id="215" name="Rectangle"/>
          <p:cNvSpPr/>
          <p:nvPr/>
        </p:nvSpPr>
        <p:spPr>
          <a:xfrm>
            <a:off x="-120764" y="-10372"/>
            <a:ext cx="5901907" cy="9774344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216" name="Create a Post"/>
          <p:cNvSpPr txBox="1"/>
          <p:nvPr/>
        </p:nvSpPr>
        <p:spPr>
          <a:xfrm>
            <a:off x="6103658" y="589000"/>
            <a:ext cx="4572001" cy="96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444500" indent="-444500">
              <a:spcBef>
                <a:spcPts val="2800"/>
              </a:spcBef>
              <a:buClr>
                <a:schemeClr val="accent1"/>
              </a:buClr>
              <a:buSzPct val="104999"/>
              <a:buFont typeface="Avenir Next"/>
              <a:buChar char="▸"/>
              <a:defRPr b="1" sz="5000">
                <a:solidFill>
                  <a:srgbClr val="222222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/>
            <a:r>
              <a:t>Create a Post</a:t>
            </a:r>
          </a:p>
        </p:txBody>
      </p:sp>
      <p:pic>
        <p:nvPicPr>
          <p:cNvPr id="217" name="post.png" descr="pos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079454" y="7873524"/>
            <a:ext cx="1826363" cy="1826363"/>
          </a:xfrm>
          <a:prstGeom prst="rect">
            <a:avLst/>
          </a:prstGeom>
          <a:ln w="12700">
            <a:miter lim="400000"/>
          </a:ln>
        </p:spPr>
      </p:pic>
      <p:pic>
        <p:nvPicPr>
          <p:cNvPr id="218" name="2019-12-02 115538.png" descr="2019-12-02 115538.png"/>
          <p:cNvPicPr>
            <a:picLocks noChangeAspect="1"/>
          </p:cNvPicPr>
          <p:nvPr/>
        </p:nvPicPr>
        <p:blipFill>
          <a:blip r:embed="rId3">
            <a:extLst/>
          </a:blip>
          <a:srcRect l="0" t="7621" r="0" b="0"/>
          <a:stretch>
            <a:fillRect/>
          </a:stretch>
        </p:blipFill>
        <p:spPr>
          <a:xfrm>
            <a:off x="593082" y="301579"/>
            <a:ext cx="4504434" cy="9010272"/>
          </a:xfrm>
          <a:prstGeom prst="rect">
            <a:avLst/>
          </a:prstGeom>
          <a:ln w="12700">
            <a:miter lim="400000"/>
          </a:ln>
        </p:spPr>
      </p:pic>
      <p:sp>
        <p:nvSpPr>
          <p:cNvPr id="219" name="Rounded Rectangle"/>
          <p:cNvSpPr/>
          <p:nvPr/>
        </p:nvSpPr>
        <p:spPr>
          <a:xfrm>
            <a:off x="630779" y="3511886"/>
            <a:ext cx="3996572" cy="1788263"/>
          </a:xfrm>
          <a:prstGeom prst="roundRect">
            <a:avLst>
              <a:gd name="adj" fmla="val 42548"/>
            </a:avLst>
          </a:prstGeom>
          <a:ln w="38100">
            <a:solidFill>
              <a:schemeClr val="accent1">
                <a:hueOff val="104794"/>
                <a:lumOff val="-8431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16" presetID="23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75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17" grpId="1"/>
      <p:bldP build="whole" bldLvl="1" animBg="1" rev="0" advAuto="0" spid="219" grpId="2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Want anyone else to join?…"/>
          <p:cNvSpPr txBox="1"/>
          <p:nvPr>
            <p:ph type="body" idx="15"/>
          </p:nvPr>
        </p:nvSpPr>
        <p:spPr>
          <a:xfrm>
            <a:off x="6243277" y="3607191"/>
            <a:ext cx="6705601" cy="1778003"/>
          </a:xfrm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FFFFFF"/>
                </a:solidFill>
              </a:defRPr>
            </a:pPr>
            <a:r>
              <a:t>Want anyone else to join?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t>Show where you are!</a:t>
            </a:r>
          </a:p>
        </p:txBody>
      </p:sp>
      <p:sp>
        <p:nvSpPr>
          <p:cNvPr id="222" name="Rectangle"/>
          <p:cNvSpPr/>
          <p:nvPr/>
        </p:nvSpPr>
        <p:spPr>
          <a:xfrm>
            <a:off x="-120764" y="-10372"/>
            <a:ext cx="5901907" cy="9774344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223" name="Create a Post"/>
          <p:cNvSpPr txBox="1"/>
          <p:nvPr/>
        </p:nvSpPr>
        <p:spPr>
          <a:xfrm>
            <a:off x="6103658" y="589000"/>
            <a:ext cx="4572001" cy="96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444500" indent="-444500">
              <a:spcBef>
                <a:spcPts val="2800"/>
              </a:spcBef>
              <a:buClr>
                <a:schemeClr val="accent1"/>
              </a:buClr>
              <a:buSzPct val="104999"/>
              <a:buFont typeface="Avenir Next"/>
              <a:buChar char="▸"/>
              <a:defRPr b="1" sz="5000">
                <a:solidFill>
                  <a:srgbClr val="222222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/>
            <a:r>
              <a:t>Create a Post</a:t>
            </a:r>
          </a:p>
        </p:txBody>
      </p:sp>
      <p:pic>
        <p:nvPicPr>
          <p:cNvPr id="224" name="post.png" descr="pos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079454" y="7873524"/>
            <a:ext cx="1826363" cy="1826363"/>
          </a:xfrm>
          <a:prstGeom prst="rect">
            <a:avLst/>
          </a:prstGeom>
          <a:ln w="12700">
            <a:miter lim="400000"/>
          </a:ln>
        </p:spPr>
      </p:pic>
      <p:pic>
        <p:nvPicPr>
          <p:cNvPr id="225" name="2019-12-02 115332.png" descr="2019-12-02 115332.png"/>
          <p:cNvPicPr>
            <a:picLocks noChangeAspect="1"/>
          </p:cNvPicPr>
          <p:nvPr/>
        </p:nvPicPr>
        <p:blipFill>
          <a:blip r:embed="rId3">
            <a:extLst/>
          </a:blip>
          <a:srcRect l="0" t="7686" r="0" b="22"/>
          <a:stretch>
            <a:fillRect/>
          </a:stretch>
        </p:blipFill>
        <p:spPr>
          <a:xfrm>
            <a:off x="609600" y="279400"/>
            <a:ext cx="4504434" cy="900164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24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Want anyone else to join?…"/>
          <p:cNvSpPr txBox="1"/>
          <p:nvPr>
            <p:ph type="body" idx="15"/>
          </p:nvPr>
        </p:nvSpPr>
        <p:spPr>
          <a:xfrm>
            <a:off x="6243277" y="3607191"/>
            <a:ext cx="6705601" cy="1778003"/>
          </a:xfrm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FFFFFF"/>
                </a:solidFill>
              </a:defRPr>
            </a:pPr>
            <a:r>
              <a:t>Want anyone else to join?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t>Show where you are!</a:t>
            </a:r>
          </a:p>
        </p:txBody>
      </p:sp>
      <p:sp>
        <p:nvSpPr>
          <p:cNvPr id="228" name="Rectangle"/>
          <p:cNvSpPr/>
          <p:nvPr/>
        </p:nvSpPr>
        <p:spPr>
          <a:xfrm>
            <a:off x="-120764" y="-10372"/>
            <a:ext cx="5901907" cy="9774344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229" name="Create a Post"/>
          <p:cNvSpPr txBox="1"/>
          <p:nvPr/>
        </p:nvSpPr>
        <p:spPr>
          <a:xfrm>
            <a:off x="6103658" y="589000"/>
            <a:ext cx="4572001" cy="96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444500" indent="-444500">
              <a:spcBef>
                <a:spcPts val="2800"/>
              </a:spcBef>
              <a:buClr>
                <a:schemeClr val="accent1"/>
              </a:buClr>
              <a:buSzPct val="104999"/>
              <a:buFont typeface="Avenir Next"/>
              <a:buChar char="▸"/>
              <a:defRPr b="1" sz="5000">
                <a:solidFill>
                  <a:srgbClr val="222222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/>
            <a:r>
              <a:t>Create a Post</a:t>
            </a:r>
          </a:p>
        </p:txBody>
      </p:sp>
      <p:pic>
        <p:nvPicPr>
          <p:cNvPr id="230" name="post.png" descr="pos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079454" y="7873524"/>
            <a:ext cx="1826363" cy="1826363"/>
          </a:xfrm>
          <a:prstGeom prst="rect">
            <a:avLst/>
          </a:prstGeom>
          <a:ln w="12700">
            <a:miter lim="400000"/>
          </a:ln>
        </p:spPr>
      </p:pic>
      <p:pic>
        <p:nvPicPr>
          <p:cNvPr id="231" name="2019-12-02 115348.png" descr="2019-12-02 115348.png"/>
          <p:cNvPicPr>
            <a:picLocks noChangeAspect="1"/>
          </p:cNvPicPr>
          <p:nvPr/>
        </p:nvPicPr>
        <p:blipFill>
          <a:blip r:embed="rId3">
            <a:extLst/>
          </a:blip>
          <a:srcRect l="0" t="7675" r="0" b="0"/>
          <a:stretch>
            <a:fillRect/>
          </a:stretch>
        </p:blipFill>
        <p:spPr>
          <a:xfrm>
            <a:off x="606796" y="324544"/>
            <a:ext cx="4504434" cy="900498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30" grpId="1"/>
    </p:bldLst>
  </p:timing>
</p:sld>
</file>

<file path=ppt/theme/theme1.xml><?xml version="1.0" encoding="utf-8"?>
<a:theme xmlns:a="http://schemas.openxmlformats.org/drawingml/2006/main" xmlns:r="http://schemas.openxmlformats.org/officeDocument/2006/relationships" name="New_Template7">
  <a:themeElements>
    <a:clrScheme name="New_Template7">
      <a:dk1>
        <a:srgbClr val="222222"/>
      </a:dk1>
      <a:lt1>
        <a:srgbClr val="838787"/>
      </a:lt1>
      <a:dk2>
        <a:srgbClr val="222222"/>
      </a:dk2>
      <a:lt2>
        <a:srgbClr val="A6AAA9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New_Template7">
      <a:majorFont>
        <a:latin typeface="DIN Condensed"/>
        <a:ea typeface="DIN Condensed"/>
        <a:cs typeface="DIN Condensed"/>
      </a:majorFont>
      <a:minorFont>
        <a:latin typeface="DIN Condensed"/>
        <a:ea typeface="DIN Condensed"/>
        <a:cs typeface="DIN Condensed"/>
      </a:minorFont>
    </a:fontScheme>
    <a:fmtScheme name="New_Template7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8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all" i="0" spc="0" strike="noStrike" sz="28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DIN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000" u="none" kumimoji="0" normalizeH="0">
            <a:ln>
              <a:noFill/>
            </a:ln>
            <a:solidFill>
              <a:srgbClr val="838787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New_Template7">
  <a:themeElements>
    <a:clrScheme name="New_Template7">
      <a:dk1>
        <a:srgbClr val="000000"/>
      </a:dk1>
      <a:lt1>
        <a:srgbClr val="FFFFFF"/>
      </a:lt1>
      <a:dk2>
        <a:srgbClr val="222222"/>
      </a:dk2>
      <a:lt2>
        <a:srgbClr val="A6AAA9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New_Template7">
      <a:majorFont>
        <a:latin typeface="DIN Condensed"/>
        <a:ea typeface="DIN Condensed"/>
        <a:cs typeface="DIN Condensed"/>
      </a:majorFont>
      <a:minorFont>
        <a:latin typeface="DIN Condensed"/>
        <a:ea typeface="DIN Condensed"/>
        <a:cs typeface="DIN Condensed"/>
      </a:minorFont>
    </a:fontScheme>
    <a:fmtScheme name="New_Template7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8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all" i="0" spc="0" strike="noStrike" sz="28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DIN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000" u="none" kumimoji="0" normalizeH="0">
            <a:ln>
              <a:noFill/>
            </a:ln>
            <a:solidFill>
              <a:srgbClr val="838787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